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
  </p:notesMasterIdLst>
  <p:sldIdLst>
    <p:sldId id="256" r:id="rId2"/>
    <p:sldId id="257" r:id="rId3"/>
    <p:sldId id="263" r:id="rId4"/>
    <p:sldId id="267" r:id="rId5"/>
    <p:sldId id="264" r:id="rId6"/>
    <p:sldId id="265" r:id="rId7"/>
    <p:sldId id="266" r:id="rId8"/>
    <p:sldId id="268" r:id="rId9"/>
    <p:sldId id="270" r:id="rId10"/>
    <p:sldId id="269" r:id="rId11"/>
    <p:sldId id="271" r:id="rId12"/>
    <p:sldId id="272" r:id="rId13"/>
    <p:sldId id="273" r:id="rId14"/>
    <p:sldId id="274" r:id="rId15"/>
    <p:sldId id="275" r:id="rId16"/>
  </p:sldIdLst>
  <p:sldSz cx="9144000" cy="5143500" type="screen16x9"/>
  <p:notesSz cx="6858000" cy="9144000"/>
  <p:embeddedFontLst>
    <p:embeddedFont>
      <p:font typeface="Bebas Neue" panose="020B0606020202050201" pitchFamily="34" charset="0"/>
      <p:regular r:id="rId18"/>
    </p:embeddedFont>
    <p:embeddedFont>
      <p:font typeface="Fira Sans Extra Condensed Medium" panose="020B0604020202020204" charset="0"/>
      <p:regular r:id="rId19"/>
      <p:bold r:id="rId20"/>
      <p:italic r:id="rId21"/>
      <p:boldItalic r:id="rId22"/>
    </p:embeddedFont>
    <p:embeddedFont>
      <p:font typeface="Overpass" panose="020B0604020202020204" charset="-52"/>
      <p:regular r:id="rId23"/>
      <p:bold r:id="rId24"/>
      <p:italic r:id="rId25"/>
      <p:boldItalic r:id="rId26"/>
    </p:embeddedFont>
    <p:embeddedFont>
      <p:font typeface="Overpass ExtraLight" panose="020B0604020202020204" charset="-52"/>
      <p:regular r:id="rId27"/>
      <p:bold r:id="rId28"/>
      <p:italic r:id="rId29"/>
      <p:boldItalic r:id="rId30"/>
    </p:embeddedFont>
    <p:embeddedFont>
      <p:font typeface="Overpass Light" panose="020B0604020202020204" charset="-52"/>
      <p:regular r:id="rId31"/>
      <p:bold r:id="rId32"/>
      <p:italic r:id="rId33"/>
      <p:boldItalic r:id="rId34"/>
    </p:embeddedFont>
    <p:embeddedFont>
      <p:font typeface="Roboto Slab Light" pitchFamily="2" charset="0"/>
      <p:regular r:id="rId35"/>
      <p:bold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7" roundtripDataSignature="AMtx7midVh7iYl+0eXKs4ySDYDOF1intL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265" autoAdjust="0"/>
    <p:restoredTop sz="94660"/>
  </p:normalViewPr>
  <p:slideViewPr>
    <p:cSldViewPr snapToGrid="0">
      <p:cViewPr varScale="1">
        <p:scale>
          <a:sx n="100" d="100"/>
          <a:sy n="100" d="100"/>
        </p:scale>
        <p:origin x="365"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viewProps" Target="viewProps.xml"/><Relationship Id="rId21" Type="http://schemas.openxmlformats.org/officeDocument/2006/relationships/font" Target="fonts/font4.fntdata"/><Relationship Id="rId34" Type="http://schemas.openxmlformats.org/officeDocument/2006/relationships/font" Target="fonts/font1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 name="Google Shape;24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606952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79461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04223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10455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729797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 name="Google Shape;24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19977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7641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62193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23807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63324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72527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89071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85650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60"/>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0;p60"/>
          <p:cNvSpPr/>
          <p:nvPr/>
        </p:nvSpPr>
        <p:spPr>
          <a:xfrm>
            <a:off x="-94450" y="2571750"/>
            <a:ext cx="9308100" cy="25890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 name="Google Shape;11;p60"/>
          <p:cNvGrpSpPr/>
          <p:nvPr/>
        </p:nvGrpSpPr>
        <p:grpSpPr>
          <a:xfrm>
            <a:off x="103225" y="2571750"/>
            <a:ext cx="8940900" cy="2481600"/>
            <a:chOff x="103225" y="2571750"/>
            <a:chExt cx="8940900" cy="2481600"/>
          </a:xfrm>
        </p:grpSpPr>
        <p:cxnSp>
          <p:nvCxnSpPr>
            <p:cNvPr id="12" name="Google Shape;12;p60"/>
            <p:cNvCxnSpPr/>
            <p:nvPr/>
          </p:nvCxnSpPr>
          <p:spPr>
            <a:xfrm>
              <a:off x="103225" y="2571750"/>
              <a:ext cx="0" cy="2481600"/>
            </a:xfrm>
            <a:prstGeom prst="straightConnector1">
              <a:avLst/>
            </a:prstGeom>
            <a:noFill/>
            <a:ln w="19050" cap="flat" cmpd="sng">
              <a:solidFill>
                <a:schemeClr val="lt1"/>
              </a:solidFill>
              <a:prstDash val="solid"/>
              <a:round/>
              <a:headEnd type="none" w="sm" len="sm"/>
              <a:tailEnd type="none" w="sm" len="sm"/>
            </a:ln>
          </p:spPr>
        </p:cxnSp>
        <p:cxnSp>
          <p:nvCxnSpPr>
            <p:cNvPr id="13" name="Google Shape;13;p60"/>
            <p:cNvCxnSpPr/>
            <p:nvPr/>
          </p:nvCxnSpPr>
          <p:spPr>
            <a:xfrm>
              <a:off x="9044125" y="2571750"/>
              <a:ext cx="0" cy="2481600"/>
            </a:xfrm>
            <a:prstGeom prst="straightConnector1">
              <a:avLst/>
            </a:prstGeom>
            <a:noFill/>
            <a:ln w="19050" cap="flat" cmpd="sng">
              <a:solidFill>
                <a:schemeClr val="lt1"/>
              </a:solidFill>
              <a:prstDash val="solid"/>
              <a:round/>
              <a:headEnd type="none" w="sm" len="sm"/>
              <a:tailEnd type="none" w="sm" len="sm"/>
            </a:ln>
          </p:spPr>
        </p:cxnSp>
        <p:cxnSp>
          <p:nvCxnSpPr>
            <p:cNvPr id="14" name="Google Shape;14;p60"/>
            <p:cNvCxnSpPr/>
            <p:nvPr/>
          </p:nvCxnSpPr>
          <p:spPr>
            <a:xfrm>
              <a:off x="103225" y="5053350"/>
              <a:ext cx="8940900" cy="0"/>
            </a:xfrm>
            <a:prstGeom prst="straightConnector1">
              <a:avLst/>
            </a:prstGeom>
            <a:noFill/>
            <a:ln w="19050" cap="flat" cmpd="sng">
              <a:solidFill>
                <a:schemeClr val="lt1"/>
              </a:solidFill>
              <a:prstDash val="solid"/>
              <a:round/>
              <a:headEnd type="none" w="sm" len="sm"/>
              <a:tailEnd type="none" w="sm" len="sm"/>
            </a:ln>
          </p:spPr>
        </p:cxnSp>
      </p:grpSp>
      <p:sp>
        <p:nvSpPr>
          <p:cNvPr id="15" name="Google Shape;15;p60"/>
          <p:cNvSpPr txBox="1"/>
          <p:nvPr/>
        </p:nvSpPr>
        <p:spPr>
          <a:xfrm>
            <a:off x="4697175" y="1320225"/>
            <a:ext cx="3616800" cy="1782300"/>
          </a:xfrm>
          <a:prstGeom prst="rect">
            <a:avLst/>
          </a:prstGeom>
          <a:noFill/>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Clr>
                <a:srgbClr val="000000"/>
              </a:buClr>
              <a:buSzPts val="6000"/>
              <a:buFont typeface="Arial"/>
              <a:buNone/>
            </a:pPr>
            <a:endParaRPr sz="6000" b="0" i="0" u="none" strike="noStrike" cap="none">
              <a:solidFill>
                <a:srgbClr val="000000"/>
              </a:solidFill>
              <a:latin typeface="Fira Sans Extra Condensed Medium"/>
              <a:ea typeface="Fira Sans Extra Condensed Medium"/>
              <a:cs typeface="Fira Sans Extra Condensed Medium"/>
              <a:sym typeface="Fira Sans Extra Condensed Medium"/>
            </a:endParaRPr>
          </a:p>
        </p:txBody>
      </p:sp>
      <p:sp>
        <p:nvSpPr>
          <p:cNvPr id="16" name="Google Shape;16;p60"/>
          <p:cNvSpPr txBox="1"/>
          <p:nvPr/>
        </p:nvSpPr>
        <p:spPr>
          <a:xfrm>
            <a:off x="5911825" y="2977800"/>
            <a:ext cx="2402100" cy="717000"/>
          </a:xfrm>
          <a:prstGeom prst="rect">
            <a:avLst/>
          </a:prstGeom>
          <a:noFill/>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Roboto Slab Light"/>
              <a:ea typeface="Roboto Slab Light"/>
              <a:cs typeface="Roboto Slab Light"/>
              <a:sym typeface="Roboto Slab Light"/>
            </a:endParaRPr>
          </a:p>
        </p:txBody>
      </p:sp>
      <p:sp>
        <p:nvSpPr>
          <p:cNvPr id="17" name="Google Shape;17;p60"/>
          <p:cNvSpPr txBox="1">
            <a:spLocks noGrp="1"/>
          </p:cNvSpPr>
          <p:nvPr>
            <p:ph type="ctrTitle"/>
          </p:nvPr>
        </p:nvSpPr>
        <p:spPr>
          <a:xfrm>
            <a:off x="2194775" y="1457250"/>
            <a:ext cx="4754400" cy="2229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7200"/>
            </a:lvl1pPr>
            <a:lvl2pPr lvl="1" algn="l">
              <a:lnSpc>
                <a:spcPct val="100000"/>
              </a:lnSpc>
              <a:spcBef>
                <a:spcPts val="0"/>
              </a:spcBef>
              <a:spcAft>
                <a:spcPts val="0"/>
              </a:spcAft>
              <a:buClr>
                <a:srgbClr val="434343"/>
              </a:buClr>
              <a:buSzPts val="5200"/>
              <a:buNone/>
              <a:defRPr sz="5200">
                <a:solidFill>
                  <a:srgbClr val="434343"/>
                </a:solidFill>
              </a:defRPr>
            </a:lvl2pPr>
            <a:lvl3pPr lvl="2" algn="l">
              <a:lnSpc>
                <a:spcPct val="100000"/>
              </a:lnSpc>
              <a:spcBef>
                <a:spcPts val="0"/>
              </a:spcBef>
              <a:spcAft>
                <a:spcPts val="0"/>
              </a:spcAft>
              <a:buClr>
                <a:srgbClr val="434343"/>
              </a:buClr>
              <a:buSzPts val="5200"/>
              <a:buNone/>
              <a:defRPr sz="5200">
                <a:solidFill>
                  <a:srgbClr val="434343"/>
                </a:solidFill>
              </a:defRPr>
            </a:lvl3pPr>
            <a:lvl4pPr lvl="3" algn="l">
              <a:lnSpc>
                <a:spcPct val="100000"/>
              </a:lnSpc>
              <a:spcBef>
                <a:spcPts val="0"/>
              </a:spcBef>
              <a:spcAft>
                <a:spcPts val="0"/>
              </a:spcAft>
              <a:buClr>
                <a:srgbClr val="434343"/>
              </a:buClr>
              <a:buSzPts val="5200"/>
              <a:buNone/>
              <a:defRPr sz="5200">
                <a:solidFill>
                  <a:srgbClr val="434343"/>
                </a:solidFill>
              </a:defRPr>
            </a:lvl4pPr>
            <a:lvl5pPr lvl="4" algn="l">
              <a:lnSpc>
                <a:spcPct val="100000"/>
              </a:lnSpc>
              <a:spcBef>
                <a:spcPts val="0"/>
              </a:spcBef>
              <a:spcAft>
                <a:spcPts val="0"/>
              </a:spcAft>
              <a:buClr>
                <a:srgbClr val="434343"/>
              </a:buClr>
              <a:buSzPts val="5200"/>
              <a:buNone/>
              <a:defRPr sz="5200">
                <a:solidFill>
                  <a:srgbClr val="434343"/>
                </a:solidFill>
              </a:defRPr>
            </a:lvl5pPr>
            <a:lvl6pPr lvl="5" algn="l">
              <a:lnSpc>
                <a:spcPct val="100000"/>
              </a:lnSpc>
              <a:spcBef>
                <a:spcPts val="0"/>
              </a:spcBef>
              <a:spcAft>
                <a:spcPts val="0"/>
              </a:spcAft>
              <a:buClr>
                <a:srgbClr val="434343"/>
              </a:buClr>
              <a:buSzPts val="5200"/>
              <a:buNone/>
              <a:defRPr sz="5200">
                <a:solidFill>
                  <a:srgbClr val="434343"/>
                </a:solidFill>
              </a:defRPr>
            </a:lvl6pPr>
            <a:lvl7pPr lvl="6" algn="l">
              <a:lnSpc>
                <a:spcPct val="100000"/>
              </a:lnSpc>
              <a:spcBef>
                <a:spcPts val="0"/>
              </a:spcBef>
              <a:spcAft>
                <a:spcPts val="0"/>
              </a:spcAft>
              <a:buClr>
                <a:srgbClr val="434343"/>
              </a:buClr>
              <a:buSzPts val="5200"/>
              <a:buNone/>
              <a:defRPr sz="5200">
                <a:solidFill>
                  <a:srgbClr val="434343"/>
                </a:solidFill>
              </a:defRPr>
            </a:lvl7pPr>
            <a:lvl8pPr lvl="7" algn="l">
              <a:lnSpc>
                <a:spcPct val="100000"/>
              </a:lnSpc>
              <a:spcBef>
                <a:spcPts val="0"/>
              </a:spcBef>
              <a:spcAft>
                <a:spcPts val="0"/>
              </a:spcAft>
              <a:buClr>
                <a:srgbClr val="434343"/>
              </a:buClr>
              <a:buSzPts val="5200"/>
              <a:buNone/>
              <a:defRPr sz="5200">
                <a:solidFill>
                  <a:srgbClr val="434343"/>
                </a:solidFill>
              </a:defRPr>
            </a:lvl8pPr>
            <a:lvl9pPr lvl="8" algn="l">
              <a:lnSpc>
                <a:spcPct val="100000"/>
              </a:lnSpc>
              <a:spcBef>
                <a:spcPts val="0"/>
              </a:spcBef>
              <a:spcAft>
                <a:spcPts val="0"/>
              </a:spcAft>
              <a:buClr>
                <a:srgbClr val="434343"/>
              </a:buClr>
              <a:buSzPts val="5200"/>
              <a:buNone/>
              <a:defRPr sz="5200">
                <a:solidFill>
                  <a:srgbClr val="434343"/>
                </a:solidFill>
              </a:defRPr>
            </a:lvl9pPr>
          </a:lstStyle>
          <a:p>
            <a:endParaRPr/>
          </a:p>
        </p:txBody>
      </p:sp>
      <p:sp>
        <p:nvSpPr>
          <p:cNvPr id="18" name="Google Shape;18;p60"/>
          <p:cNvSpPr txBox="1">
            <a:spLocks noGrp="1"/>
          </p:cNvSpPr>
          <p:nvPr>
            <p:ph type="subTitle" idx="1"/>
          </p:nvPr>
        </p:nvSpPr>
        <p:spPr>
          <a:xfrm>
            <a:off x="2364775" y="3681600"/>
            <a:ext cx="4417800" cy="369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000000"/>
              </a:buClr>
              <a:buSzPts val="1800"/>
              <a:buNone/>
              <a:defRPr>
                <a:solidFill>
                  <a:schemeClr val="lt1"/>
                </a:solidFill>
                <a:latin typeface="Overpass Light"/>
                <a:ea typeface="Overpass Light"/>
                <a:cs typeface="Overpass Light"/>
                <a:sym typeface="Overpass Light"/>
              </a:defRPr>
            </a:lvl1pPr>
            <a:lvl2pPr lvl="1" algn="r">
              <a:lnSpc>
                <a:spcPct val="100000"/>
              </a:lnSpc>
              <a:spcBef>
                <a:spcPts val="0"/>
              </a:spcBef>
              <a:spcAft>
                <a:spcPts val="0"/>
              </a:spcAft>
              <a:buClr>
                <a:srgbClr val="434343"/>
              </a:buClr>
              <a:buSzPts val="2800"/>
              <a:buNone/>
              <a:defRPr sz="2800">
                <a:solidFill>
                  <a:srgbClr val="434343"/>
                </a:solidFill>
              </a:defRPr>
            </a:lvl2pPr>
            <a:lvl3pPr lvl="2" algn="r">
              <a:lnSpc>
                <a:spcPct val="100000"/>
              </a:lnSpc>
              <a:spcBef>
                <a:spcPts val="0"/>
              </a:spcBef>
              <a:spcAft>
                <a:spcPts val="0"/>
              </a:spcAft>
              <a:buClr>
                <a:srgbClr val="434343"/>
              </a:buClr>
              <a:buSzPts val="2800"/>
              <a:buNone/>
              <a:defRPr sz="2800">
                <a:solidFill>
                  <a:srgbClr val="434343"/>
                </a:solidFill>
              </a:defRPr>
            </a:lvl3pPr>
            <a:lvl4pPr lvl="3" algn="r">
              <a:lnSpc>
                <a:spcPct val="100000"/>
              </a:lnSpc>
              <a:spcBef>
                <a:spcPts val="0"/>
              </a:spcBef>
              <a:spcAft>
                <a:spcPts val="0"/>
              </a:spcAft>
              <a:buClr>
                <a:srgbClr val="434343"/>
              </a:buClr>
              <a:buSzPts val="2800"/>
              <a:buNone/>
              <a:defRPr sz="2800">
                <a:solidFill>
                  <a:srgbClr val="434343"/>
                </a:solidFill>
              </a:defRPr>
            </a:lvl4pPr>
            <a:lvl5pPr lvl="4" algn="r">
              <a:lnSpc>
                <a:spcPct val="100000"/>
              </a:lnSpc>
              <a:spcBef>
                <a:spcPts val="0"/>
              </a:spcBef>
              <a:spcAft>
                <a:spcPts val="0"/>
              </a:spcAft>
              <a:buClr>
                <a:srgbClr val="434343"/>
              </a:buClr>
              <a:buSzPts val="2800"/>
              <a:buNone/>
              <a:defRPr sz="2800">
                <a:solidFill>
                  <a:srgbClr val="434343"/>
                </a:solidFill>
              </a:defRPr>
            </a:lvl5pPr>
            <a:lvl6pPr lvl="5" algn="r">
              <a:lnSpc>
                <a:spcPct val="100000"/>
              </a:lnSpc>
              <a:spcBef>
                <a:spcPts val="0"/>
              </a:spcBef>
              <a:spcAft>
                <a:spcPts val="0"/>
              </a:spcAft>
              <a:buClr>
                <a:srgbClr val="434343"/>
              </a:buClr>
              <a:buSzPts val="2800"/>
              <a:buNone/>
              <a:defRPr sz="2800">
                <a:solidFill>
                  <a:srgbClr val="434343"/>
                </a:solidFill>
              </a:defRPr>
            </a:lvl6pPr>
            <a:lvl7pPr lvl="6" algn="r">
              <a:lnSpc>
                <a:spcPct val="100000"/>
              </a:lnSpc>
              <a:spcBef>
                <a:spcPts val="0"/>
              </a:spcBef>
              <a:spcAft>
                <a:spcPts val="0"/>
              </a:spcAft>
              <a:buClr>
                <a:srgbClr val="434343"/>
              </a:buClr>
              <a:buSzPts val="2800"/>
              <a:buNone/>
              <a:defRPr sz="2800">
                <a:solidFill>
                  <a:srgbClr val="434343"/>
                </a:solidFill>
              </a:defRPr>
            </a:lvl7pPr>
            <a:lvl8pPr lvl="7" algn="r">
              <a:lnSpc>
                <a:spcPct val="100000"/>
              </a:lnSpc>
              <a:spcBef>
                <a:spcPts val="0"/>
              </a:spcBef>
              <a:spcAft>
                <a:spcPts val="0"/>
              </a:spcAft>
              <a:buClr>
                <a:srgbClr val="434343"/>
              </a:buClr>
              <a:buSzPts val="2800"/>
              <a:buNone/>
              <a:defRPr sz="2800">
                <a:solidFill>
                  <a:srgbClr val="434343"/>
                </a:solidFill>
              </a:defRPr>
            </a:lvl8pPr>
            <a:lvl9pPr lvl="8" algn="r">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 2">
  <p:cSld name="CUSTOM_2">
    <p:spTree>
      <p:nvGrpSpPr>
        <p:cNvPr id="1" name="Shape 111"/>
        <p:cNvGrpSpPr/>
        <p:nvPr/>
      </p:nvGrpSpPr>
      <p:grpSpPr>
        <a:xfrm>
          <a:off x="0" y="0"/>
          <a:ext cx="0" cy="0"/>
          <a:chOff x="0" y="0"/>
          <a:chExt cx="0" cy="0"/>
        </a:xfrm>
      </p:grpSpPr>
      <p:sp>
        <p:nvSpPr>
          <p:cNvPr id="112" name="Google Shape;112;p72"/>
          <p:cNvSpPr txBox="1">
            <a:spLocks noGrp="1"/>
          </p:cNvSpPr>
          <p:nvPr>
            <p:ph type="subTitle" idx="1"/>
          </p:nvPr>
        </p:nvSpPr>
        <p:spPr>
          <a:xfrm>
            <a:off x="1097425" y="1419650"/>
            <a:ext cx="1378800" cy="3099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800"/>
              <a:buNone/>
              <a:defRPr sz="2200" b="1">
                <a:solidFill>
                  <a:schemeClr val="dk1"/>
                </a:solidFill>
                <a:latin typeface="Bebas Neue"/>
                <a:ea typeface="Bebas Neue"/>
                <a:cs typeface="Bebas Neue"/>
                <a:sym typeface="Bebas Neue"/>
              </a:defRPr>
            </a:lvl1pPr>
            <a:lvl2pPr lvl="1" algn="r">
              <a:lnSpc>
                <a:spcPct val="100000"/>
              </a:lnSpc>
              <a:spcBef>
                <a:spcPts val="0"/>
              </a:spcBef>
              <a:spcAft>
                <a:spcPts val="0"/>
              </a:spcAft>
              <a:buSzPts val="1400"/>
              <a:buNone/>
              <a:defRPr sz="2200">
                <a:solidFill>
                  <a:schemeClr val="dk1"/>
                </a:solidFill>
                <a:latin typeface="Bebas Neue"/>
                <a:ea typeface="Bebas Neue"/>
                <a:cs typeface="Bebas Neue"/>
                <a:sym typeface="Bebas Neue"/>
              </a:defRPr>
            </a:lvl2pPr>
            <a:lvl3pPr lvl="2" algn="r">
              <a:lnSpc>
                <a:spcPct val="100000"/>
              </a:lnSpc>
              <a:spcBef>
                <a:spcPts val="0"/>
              </a:spcBef>
              <a:spcAft>
                <a:spcPts val="0"/>
              </a:spcAft>
              <a:buSzPts val="1400"/>
              <a:buNone/>
              <a:defRPr sz="2200">
                <a:solidFill>
                  <a:schemeClr val="dk1"/>
                </a:solidFill>
                <a:latin typeface="Bebas Neue"/>
                <a:ea typeface="Bebas Neue"/>
                <a:cs typeface="Bebas Neue"/>
                <a:sym typeface="Bebas Neue"/>
              </a:defRPr>
            </a:lvl3pPr>
            <a:lvl4pPr lvl="3" algn="r">
              <a:lnSpc>
                <a:spcPct val="100000"/>
              </a:lnSpc>
              <a:spcBef>
                <a:spcPts val="0"/>
              </a:spcBef>
              <a:spcAft>
                <a:spcPts val="0"/>
              </a:spcAft>
              <a:buSzPts val="1400"/>
              <a:buNone/>
              <a:defRPr sz="2200">
                <a:solidFill>
                  <a:schemeClr val="dk1"/>
                </a:solidFill>
                <a:latin typeface="Bebas Neue"/>
                <a:ea typeface="Bebas Neue"/>
                <a:cs typeface="Bebas Neue"/>
                <a:sym typeface="Bebas Neue"/>
              </a:defRPr>
            </a:lvl4pPr>
            <a:lvl5pPr lvl="4" algn="r">
              <a:lnSpc>
                <a:spcPct val="100000"/>
              </a:lnSpc>
              <a:spcBef>
                <a:spcPts val="0"/>
              </a:spcBef>
              <a:spcAft>
                <a:spcPts val="0"/>
              </a:spcAft>
              <a:buSzPts val="1400"/>
              <a:buNone/>
              <a:defRPr sz="2200">
                <a:solidFill>
                  <a:schemeClr val="dk1"/>
                </a:solidFill>
                <a:latin typeface="Bebas Neue"/>
                <a:ea typeface="Bebas Neue"/>
                <a:cs typeface="Bebas Neue"/>
                <a:sym typeface="Bebas Neue"/>
              </a:defRPr>
            </a:lvl5pPr>
            <a:lvl6pPr lvl="5" algn="r">
              <a:lnSpc>
                <a:spcPct val="100000"/>
              </a:lnSpc>
              <a:spcBef>
                <a:spcPts val="0"/>
              </a:spcBef>
              <a:spcAft>
                <a:spcPts val="0"/>
              </a:spcAft>
              <a:buSzPts val="1400"/>
              <a:buNone/>
              <a:defRPr sz="2200">
                <a:solidFill>
                  <a:schemeClr val="dk1"/>
                </a:solidFill>
                <a:latin typeface="Bebas Neue"/>
                <a:ea typeface="Bebas Neue"/>
                <a:cs typeface="Bebas Neue"/>
                <a:sym typeface="Bebas Neue"/>
              </a:defRPr>
            </a:lvl6pPr>
            <a:lvl7pPr lvl="6" algn="r">
              <a:lnSpc>
                <a:spcPct val="100000"/>
              </a:lnSpc>
              <a:spcBef>
                <a:spcPts val="0"/>
              </a:spcBef>
              <a:spcAft>
                <a:spcPts val="0"/>
              </a:spcAft>
              <a:buSzPts val="1400"/>
              <a:buNone/>
              <a:defRPr sz="2200">
                <a:solidFill>
                  <a:schemeClr val="dk1"/>
                </a:solidFill>
                <a:latin typeface="Bebas Neue"/>
                <a:ea typeface="Bebas Neue"/>
                <a:cs typeface="Bebas Neue"/>
                <a:sym typeface="Bebas Neue"/>
              </a:defRPr>
            </a:lvl7pPr>
            <a:lvl8pPr lvl="7" algn="r">
              <a:lnSpc>
                <a:spcPct val="100000"/>
              </a:lnSpc>
              <a:spcBef>
                <a:spcPts val="0"/>
              </a:spcBef>
              <a:spcAft>
                <a:spcPts val="0"/>
              </a:spcAft>
              <a:buSzPts val="1400"/>
              <a:buNone/>
              <a:defRPr sz="2200">
                <a:solidFill>
                  <a:schemeClr val="dk1"/>
                </a:solidFill>
                <a:latin typeface="Bebas Neue"/>
                <a:ea typeface="Bebas Neue"/>
                <a:cs typeface="Bebas Neue"/>
                <a:sym typeface="Bebas Neue"/>
              </a:defRPr>
            </a:lvl8pPr>
            <a:lvl9pPr lvl="8" algn="r">
              <a:lnSpc>
                <a:spcPct val="100000"/>
              </a:lnSpc>
              <a:spcBef>
                <a:spcPts val="0"/>
              </a:spcBef>
              <a:spcAft>
                <a:spcPts val="0"/>
              </a:spcAft>
              <a:buSzPts val="1400"/>
              <a:buNone/>
              <a:defRPr sz="2200">
                <a:solidFill>
                  <a:schemeClr val="dk1"/>
                </a:solidFill>
                <a:latin typeface="Bebas Neue"/>
                <a:ea typeface="Bebas Neue"/>
                <a:cs typeface="Bebas Neue"/>
                <a:sym typeface="Bebas Neue"/>
              </a:defRPr>
            </a:lvl9pPr>
          </a:lstStyle>
          <a:p>
            <a:endParaRPr/>
          </a:p>
        </p:txBody>
      </p:sp>
      <p:sp>
        <p:nvSpPr>
          <p:cNvPr id="113" name="Google Shape;113;p72"/>
          <p:cNvSpPr txBox="1">
            <a:spLocks noGrp="1"/>
          </p:cNvSpPr>
          <p:nvPr>
            <p:ph type="subTitle" idx="2"/>
          </p:nvPr>
        </p:nvSpPr>
        <p:spPr>
          <a:xfrm>
            <a:off x="491125" y="1770605"/>
            <a:ext cx="1985100" cy="914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1400">
                <a:solidFill>
                  <a:schemeClr val="dk1"/>
                </a:solidFill>
                <a:latin typeface="Overpass Light"/>
                <a:ea typeface="Overpass Light"/>
                <a:cs typeface="Overpass Light"/>
                <a:sym typeface="Overpass Light"/>
              </a:defRPr>
            </a:lvl1pPr>
            <a:lvl2pPr lvl="1" algn="r">
              <a:lnSpc>
                <a:spcPct val="100000"/>
              </a:lnSpc>
              <a:spcBef>
                <a:spcPts val="0"/>
              </a:spcBef>
              <a:spcAft>
                <a:spcPts val="0"/>
              </a:spcAft>
              <a:buSzPts val="1400"/>
              <a:buNone/>
              <a:defRPr sz="1400">
                <a:solidFill>
                  <a:schemeClr val="dk1"/>
                </a:solidFill>
              </a:defRPr>
            </a:lvl2pPr>
            <a:lvl3pPr lvl="2" algn="r">
              <a:lnSpc>
                <a:spcPct val="100000"/>
              </a:lnSpc>
              <a:spcBef>
                <a:spcPts val="0"/>
              </a:spcBef>
              <a:spcAft>
                <a:spcPts val="0"/>
              </a:spcAft>
              <a:buSzPts val="1400"/>
              <a:buNone/>
              <a:defRPr sz="1400">
                <a:solidFill>
                  <a:schemeClr val="dk1"/>
                </a:solidFill>
              </a:defRPr>
            </a:lvl3pPr>
            <a:lvl4pPr lvl="3" algn="r">
              <a:lnSpc>
                <a:spcPct val="100000"/>
              </a:lnSpc>
              <a:spcBef>
                <a:spcPts val="0"/>
              </a:spcBef>
              <a:spcAft>
                <a:spcPts val="0"/>
              </a:spcAft>
              <a:buSzPts val="1400"/>
              <a:buNone/>
              <a:defRPr sz="1400">
                <a:solidFill>
                  <a:schemeClr val="dk1"/>
                </a:solidFill>
              </a:defRPr>
            </a:lvl4pPr>
            <a:lvl5pPr lvl="4" algn="r">
              <a:lnSpc>
                <a:spcPct val="100000"/>
              </a:lnSpc>
              <a:spcBef>
                <a:spcPts val="0"/>
              </a:spcBef>
              <a:spcAft>
                <a:spcPts val="0"/>
              </a:spcAft>
              <a:buSzPts val="1400"/>
              <a:buNone/>
              <a:defRPr sz="1400">
                <a:solidFill>
                  <a:schemeClr val="dk1"/>
                </a:solidFill>
              </a:defRPr>
            </a:lvl5pPr>
            <a:lvl6pPr lvl="5" algn="r">
              <a:lnSpc>
                <a:spcPct val="100000"/>
              </a:lnSpc>
              <a:spcBef>
                <a:spcPts val="0"/>
              </a:spcBef>
              <a:spcAft>
                <a:spcPts val="0"/>
              </a:spcAft>
              <a:buSzPts val="1400"/>
              <a:buNone/>
              <a:defRPr sz="1400">
                <a:solidFill>
                  <a:schemeClr val="dk1"/>
                </a:solidFill>
              </a:defRPr>
            </a:lvl6pPr>
            <a:lvl7pPr lvl="6" algn="r">
              <a:lnSpc>
                <a:spcPct val="100000"/>
              </a:lnSpc>
              <a:spcBef>
                <a:spcPts val="0"/>
              </a:spcBef>
              <a:spcAft>
                <a:spcPts val="0"/>
              </a:spcAft>
              <a:buSzPts val="1400"/>
              <a:buNone/>
              <a:defRPr sz="1400">
                <a:solidFill>
                  <a:schemeClr val="dk1"/>
                </a:solidFill>
              </a:defRPr>
            </a:lvl7pPr>
            <a:lvl8pPr lvl="7" algn="r">
              <a:lnSpc>
                <a:spcPct val="100000"/>
              </a:lnSpc>
              <a:spcBef>
                <a:spcPts val="0"/>
              </a:spcBef>
              <a:spcAft>
                <a:spcPts val="0"/>
              </a:spcAft>
              <a:buSzPts val="1400"/>
              <a:buNone/>
              <a:defRPr sz="1400">
                <a:solidFill>
                  <a:schemeClr val="dk1"/>
                </a:solidFill>
              </a:defRPr>
            </a:lvl8pPr>
            <a:lvl9pPr lvl="8" algn="r">
              <a:lnSpc>
                <a:spcPct val="100000"/>
              </a:lnSpc>
              <a:spcBef>
                <a:spcPts val="0"/>
              </a:spcBef>
              <a:spcAft>
                <a:spcPts val="0"/>
              </a:spcAft>
              <a:buSzPts val="1400"/>
              <a:buNone/>
              <a:defRPr sz="1400">
                <a:solidFill>
                  <a:schemeClr val="dk1"/>
                </a:solidFill>
              </a:defRPr>
            </a:lvl9pPr>
          </a:lstStyle>
          <a:p>
            <a:endParaRPr/>
          </a:p>
        </p:txBody>
      </p:sp>
      <p:sp>
        <p:nvSpPr>
          <p:cNvPr id="114" name="Google Shape;114;p72"/>
          <p:cNvSpPr txBox="1">
            <a:spLocks noGrp="1"/>
          </p:cNvSpPr>
          <p:nvPr>
            <p:ph type="subTitle" idx="3"/>
          </p:nvPr>
        </p:nvSpPr>
        <p:spPr>
          <a:xfrm>
            <a:off x="1097425" y="2669875"/>
            <a:ext cx="1378800" cy="3099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800"/>
              <a:buNone/>
              <a:defRPr sz="2200" b="1">
                <a:solidFill>
                  <a:schemeClr val="dk1"/>
                </a:solidFill>
                <a:latin typeface="Bebas Neue"/>
                <a:ea typeface="Bebas Neue"/>
                <a:cs typeface="Bebas Neue"/>
                <a:sym typeface="Bebas Neue"/>
              </a:defRPr>
            </a:lvl1pPr>
            <a:lvl2pPr lvl="1" algn="r">
              <a:lnSpc>
                <a:spcPct val="100000"/>
              </a:lnSpc>
              <a:spcBef>
                <a:spcPts val="0"/>
              </a:spcBef>
              <a:spcAft>
                <a:spcPts val="0"/>
              </a:spcAft>
              <a:buSzPts val="1400"/>
              <a:buNone/>
              <a:defRPr sz="2200">
                <a:solidFill>
                  <a:schemeClr val="dk1"/>
                </a:solidFill>
                <a:latin typeface="Bebas Neue"/>
                <a:ea typeface="Bebas Neue"/>
                <a:cs typeface="Bebas Neue"/>
                <a:sym typeface="Bebas Neue"/>
              </a:defRPr>
            </a:lvl2pPr>
            <a:lvl3pPr lvl="2" algn="r">
              <a:lnSpc>
                <a:spcPct val="100000"/>
              </a:lnSpc>
              <a:spcBef>
                <a:spcPts val="0"/>
              </a:spcBef>
              <a:spcAft>
                <a:spcPts val="0"/>
              </a:spcAft>
              <a:buSzPts val="1400"/>
              <a:buNone/>
              <a:defRPr sz="2200">
                <a:solidFill>
                  <a:schemeClr val="dk1"/>
                </a:solidFill>
                <a:latin typeface="Bebas Neue"/>
                <a:ea typeface="Bebas Neue"/>
                <a:cs typeface="Bebas Neue"/>
                <a:sym typeface="Bebas Neue"/>
              </a:defRPr>
            </a:lvl3pPr>
            <a:lvl4pPr lvl="3" algn="r">
              <a:lnSpc>
                <a:spcPct val="100000"/>
              </a:lnSpc>
              <a:spcBef>
                <a:spcPts val="0"/>
              </a:spcBef>
              <a:spcAft>
                <a:spcPts val="0"/>
              </a:spcAft>
              <a:buSzPts val="1400"/>
              <a:buNone/>
              <a:defRPr sz="2200">
                <a:solidFill>
                  <a:schemeClr val="dk1"/>
                </a:solidFill>
                <a:latin typeface="Bebas Neue"/>
                <a:ea typeface="Bebas Neue"/>
                <a:cs typeface="Bebas Neue"/>
                <a:sym typeface="Bebas Neue"/>
              </a:defRPr>
            </a:lvl4pPr>
            <a:lvl5pPr lvl="4" algn="r">
              <a:lnSpc>
                <a:spcPct val="100000"/>
              </a:lnSpc>
              <a:spcBef>
                <a:spcPts val="0"/>
              </a:spcBef>
              <a:spcAft>
                <a:spcPts val="0"/>
              </a:spcAft>
              <a:buSzPts val="1400"/>
              <a:buNone/>
              <a:defRPr sz="2200">
                <a:solidFill>
                  <a:schemeClr val="dk1"/>
                </a:solidFill>
                <a:latin typeface="Bebas Neue"/>
                <a:ea typeface="Bebas Neue"/>
                <a:cs typeface="Bebas Neue"/>
                <a:sym typeface="Bebas Neue"/>
              </a:defRPr>
            </a:lvl5pPr>
            <a:lvl6pPr lvl="5" algn="r">
              <a:lnSpc>
                <a:spcPct val="100000"/>
              </a:lnSpc>
              <a:spcBef>
                <a:spcPts val="0"/>
              </a:spcBef>
              <a:spcAft>
                <a:spcPts val="0"/>
              </a:spcAft>
              <a:buSzPts val="1400"/>
              <a:buNone/>
              <a:defRPr sz="2200">
                <a:solidFill>
                  <a:schemeClr val="dk1"/>
                </a:solidFill>
                <a:latin typeface="Bebas Neue"/>
                <a:ea typeface="Bebas Neue"/>
                <a:cs typeface="Bebas Neue"/>
                <a:sym typeface="Bebas Neue"/>
              </a:defRPr>
            </a:lvl6pPr>
            <a:lvl7pPr lvl="6" algn="r">
              <a:lnSpc>
                <a:spcPct val="100000"/>
              </a:lnSpc>
              <a:spcBef>
                <a:spcPts val="0"/>
              </a:spcBef>
              <a:spcAft>
                <a:spcPts val="0"/>
              </a:spcAft>
              <a:buSzPts val="1400"/>
              <a:buNone/>
              <a:defRPr sz="2200">
                <a:solidFill>
                  <a:schemeClr val="dk1"/>
                </a:solidFill>
                <a:latin typeface="Bebas Neue"/>
                <a:ea typeface="Bebas Neue"/>
                <a:cs typeface="Bebas Neue"/>
                <a:sym typeface="Bebas Neue"/>
              </a:defRPr>
            </a:lvl7pPr>
            <a:lvl8pPr lvl="7" algn="r">
              <a:lnSpc>
                <a:spcPct val="100000"/>
              </a:lnSpc>
              <a:spcBef>
                <a:spcPts val="0"/>
              </a:spcBef>
              <a:spcAft>
                <a:spcPts val="0"/>
              </a:spcAft>
              <a:buSzPts val="1400"/>
              <a:buNone/>
              <a:defRPr sz="2200">
                <a:solidFill>
                  <a:schemeClr val="dk1"/>
                </a:solidFill>
                <a:latin typeface="Bebas Neue"/>
                <a:ea typeface="Bebas Neue"/>
                <a:cs typeface="Bebas Neue"/>
                <a:sym typeface="Bebas Neue"/>
              </a:defRPr>
            </a:lvl8pPr>
            <a:lvl9pPr lvl="8" algn="r">
              <a:lnSpc>
                <a:spcPct val="100000"/>
              </a:lnSpc>
              <a:spcBef>
                <a:spcPts val="0"/>
              </a:spcBef>
              <a:spcAft>
                <a:spcPts val="0"/>
              </a:spcAft>
              <a:buSzPts val="1400"/>
              <a:buNone/>
              <a:defRPr sz="2200">
                <a:solidFill>
                  <a:schemeClr val="dk1"/>
                </a:solidFill>
                <a:latin typeface="Bebas Neue"/>
                <a:ea typeface="Bebas Neue"/>
                <a:cs typeface="Bebas Neue"/>
                <a:sym typeface="Bebas Neue"/>
              </a:defRPr>
            </a:lvl9pPr>
          </a:lstStyle>
          <a:p>
            <a:endParaRPr/>
          </a:p>
        </p:txBody>
      </p:sp>
      <p:sp>
        <p:nvSpPr>
          <p:cNvPr id="115" name="Google Shape;115;p72"/>
          <p:cNvSpPr txBox="1">
            <a:spLocks noGrp="1"/>
          </p:cNvSpPr>
          <p:nvPr>
            <p:ph type="subTitle" idx="4"/>
          </p:nvPr>
        </p:nvSpPr>
        <p:spPr>
          <a:xfrm>
            <a:off x="492025" y="3022471"/>
            <a:ext cx="1984200" cy="914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1400">
                <a:solidFill>
                  <a:schemeClr val="dk1"/>
                </a:solidFill>
                <a:latin typeface="Overpass Light"/>
                <a:ea typeface="Overpass Light"/>
                <a:cs typeface="Overpass Light"/>
                <a:sym typeface="Overpass Light"/>
              </a:defRPr>
            </a:lvl1pPr>
            <a:lvl2pPr lvl="1" algn="r">
              <a:lnSpc>
                <a:spcPct val="100000"/>
              </a:lnSpc>
              <a:spcBef>
                <a:spcPts val="0"/>
              </a:spcBef>
              <a:spcAft>
                <a:spcPts val="0"/>
              </a:spcAft>
              <a:buSzPts val="1400"/>
              <a:buNone/>
              <a:defRPr sz="1400">
                <a:solidFill>
                  <a:schemeClr val="dk1"/>
                </a:solidFill>
              </a:defRPr>
            </a:lvl2pPr>
            <a:lvl3pPr lvl="2" algn="r">
              <a:lnSpc>
                <a:spcPct val="100000"/>
              </a:lnSpc>
              <a:spcBef>
                <a:spcPts val="0"/>
              </a:spcBef>
              <a:spcAft>
                <a:spcPts val="0"/>
              </a:spcAft>
              <a:buSzPts val="1400"/>
              <a:buNone/>
              <a:defRPr sz="1400">
                <a:solidFill>
                  <a:schemeClr val="dk1"/>
                </a:solidFill>
              </a:defRPr>
            </a:lvl3pPr>
            <a:lvl4pPr lvl="3" algn="r">
              <a:lnSpc>
                <a:spcPct val="100000"/>
              </a:lnSpc>
              <a:spcBef>
                <a:spcPts val="0"/>
              </a:spcBef>
              <a:spcAft>
                <a:spcPts val="0"/>
              </a:spcAft>
              <a:buSzPts val="1400"/>
              <a:buNone/>
              <a:defRPr sz="1400">
                <a:solidFill>
                  <a:schemeClr val="dk1"/>
                </a:solidFill>
              </a:defRPr>
            </a:lvl4pPr>
            <a:lvl5pPr lvl="4" algn="r">
              <a:lnSpc>
                <a:spcPct val="100000"/>
              </a:lnSpc>
              <a:spcBef>
                <a:spcPts val="0"/>
              </a:spcBef>
              <a:spcAft>
                <a:spcPts val="0"/>
              </a:spcAft>
              <a:buSzPts val="1400"/>
              <a:buNone/>
              <a:defRPr sz="1400">
                <a:solidFill>
                  <a:schemeClr val="dk1"/>
                </a:solidFill>
              </a:defRPr>
            </a:lvl5pPr>
            <a:lvl6pPr lvl="5" algn="r">
              <a:lnSpc>
                <a:spcPct val="100000"/>
              </a:lnSpc>
              <a:spcBef>
                <a:spcPts val="0"/>
              </a:spcBef>
              <a:spcAft>
                <a:spcPts val="0"/>
              </a:spcAft>
              <a:buSzPts val="1400"/>
              <a:buNone/>
              <a:defRPr sz="1400">
                <a:solidFill>
                  <a:schemeClr val="dk1"/>
                </a:solidFill>
              </a:defRPr>
            </a:lvl6pPr>
            <a:lvl7pPr lvl="6" algn="r">
              <a:lnSpc>
                <a:spcPct val="100000"/>
              </a:lnSpc>
              <a:spcBef>
                <a:spcPts val="0"/>
              </a:spcBef>
              <a:spcAft>
                <a:spcPts val="0"/>
              </a:spcAft>
              <a:buSzPts val="1400"/>
              <a:buNone/>
              <a:defRPr sz="1400">
                <a:solidFill>
                  <a:schemeClr val="dk1"/>
                </a:solidFill>
              </a:defRPr>
            </a:lvl7pPr>
            <a:lvl8pPr lvl="7" algn="r">
              <a:lnSpc>
                <a:spcPct val="100000"/>
              </a:lnSpc>
              <a:spcBef>
                <a:spcPts val="0"/>
              </a:spcBef>
              <a:spcAft>
                <a:spcPts val="0"/>
              </a:spcAft>
              <a:buSzPts val="1400"/>
              <a:buNone/>
              <a:defRPr sz="1400">
                <a:solidFill>
                  <a:schemeClr val="dk1"/>
                </a:solidFill>
              </a:defRPr>
            </a:lvl8pPr>
            <a:lvl9pPr lvl="8" algn="r">
              <a:lnSpc>
                <a:spcPct val="100000"/>
              </a:lnSpc>
              <a:spcBef>
                <a:spcPts val="0"/>
              </a:spcBef>
              <a:spcAft>
                <a:spcPts val="0"/>
              </a:spcAft>
              <a:buSzPts val="1400"/>
              <a:buNone/>
              <a:defRPr sz="1400">
                <a:solidFill>
                  <a:schemeClr val="dk1"/>
                </a:solidFill>
              </a:defRPr>
            </a:lvl9pPr>
          </a:lstStyle>
          <a:p>
            <a:endParaRPr/>
          </a:p>
        </p:txBody>
      </p:sp>
      <p:sp>
        <p:nvSpPr>
          <p:cNvPr id="116" name="Google Shape;116;p72"/>
          <p:cNvSpPr txBox="1">
            <a:spLocks noGrp="1"/>
          </p:cNvSpPr>
          <p:nvPr>
            <p:ph type="subTitle" idx="5"/>
          </p:nvPr>
        </p:nvSpPr>
        <p:spPr>
          <a:xfrm>
            <a:off x="6688052" y="1419650"/>
            <a:ext cx="1378800" cy="309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2200" b="1">
                <a:solidFill>
                  <a:schemeClr val="dk1"/>
                </a:solidFill>
                <a:latin typeface="Bebas Neue"/>
                <a:ea typeface="Bebas Neue"/>
                <a:cs typeface="Bebas Neue"/>
                <a:sym typeface="Bebas Neue"/>
              </a:defRPr>
            </a:lvl1pPr>
            <a:lvl2pPr lvl="1" algn="l">
              <a:lnSpc>
                <a:spcPct val="100000"/>
              </a:lnSpc>
              <a:spcBef>
                <a:spcPts val="0"/>
              </a:spcBef>
              <a:spcAft>
                <a:spcPts val="0"/>
              </a:spcAft>
              <a:buSzPts val="1400"/>
              <a:buNone/>
              <a:defRPr sz="2200">
                <a:solidFill>
                  <a:schemeClr val="dk1"/>
                </a:solidFill>
                <a:latin typeface="Bebas Neue"/>
                <a:ea typeface="Bebas Neue"/>
                <a:cs typeface="Bebas Neue"/>
                <a:sym typeface="Bebas Neue"/>
              </a:defRPr>
            </a:lvl2pPr>
            <a:lvl3pPr lvl="2" algn="l">
              <a:lnSpc>
                <a:spcPct val="100000"/>
              </a:lnSpc>
              <a:spcBef>
                <a:spcPts val="0"/>
              </a:spcBef>
              <a:spcAft>
                <a:spcPts val="0"/>
              </a:spcAft>
              <a:buSzPts val="1400"/>
              <a:buNone/>
              <a:defRPr sz="2200">
                <a:solidFill>
                  <a:schemeClr val="dk1"/>
                </a:solidFill>
                <a:latin typeface="Bebas Neue"/>
                <a:ea typeface="Bebas Neue"/>
                <a:cs typeface="Bebas Neue"/>
                <a:sym typeface="Bebas Neue"/>
              </a:defRPr>
            </a:lvl3pPr>
            <a:lvl4pPr lvl="3" algn="l">
              <a:lnSpc>
                <a:spcPct val="100000"/>
              </a:lnSpc>
              <a:spcBef>
                <a:spcPts val="0"/>
              </a:spcBef>
              <a:spcAft>
                <a:spcPts val="0"/>
              </a:spcAft>
              <a:buSzPts val="1400"/>
              <a:buNone/>
              <a:defRPr sz="2200">
                <a:solidFill>
                  <a:schemeClr val="dk1"/>
                </a:solidFill>
                <a:latin typeface="Bebas Neue"/>
                <a:ea typeface="Bebas Neue"/>
                <a:cs typeface="Bebas Neue"/>
                <a:sym typeface="Bebas Neue"/>
              </a:defRPr>
            </a:lvl4pPr>
            <a:lvl5pPr lvl="4" algn="l">
              <a:lnSpc>
                <a:spcPct val="100000"/>
              </a:lnSpc>
              <a:spcBef>
                <a:spcPts val="0"/>
              </a:spcBef>
              <a:spcAft>
                <a:spcPts val="0"/>
              </a:spcAft>
              <a:buSzPts val="1400"/>
              <a:buNone/>
              <a:defRPr sz="2200">
                <a:solidFill>
                  <a:schemeClr val="dk1"/>
                </a:solidFill>
                <a:latin typeface="Bebas Neue"/>
                <a:ea typeface="Bebas Neue"/>
                <a:cs typeface="Bebas Neue"/>
                <a:sym typeface="Bebas Neue"/>
              </a:defRPr>
            </a:lvl5pPr>
            <a:lvl6pPr lvl="5" algn="l">
              <a:lnSpc>
                <a:spcPct val="100000"/>
              </a:lnSpc>
              <a:spcBef>
                <a:spcPts val="0"/>
              </a:spcBef>
              <a:spcAft>
                <a:spcPts val="0"/>
              </a:spcAft>
              <a:buSzPts val="1400"/>
              <a:buNone/>
              <a:defRPr sz="2200">
                <a:solidFill>
                  <a:schemeClr val="dk1"/>
                </a:solidFill>
                <a:latin typeface="Bebas Neue"/>
                <a:ea typeface="Bebas Neue"/>
                <a:cs typeface="Bebas Neue"/>
                <a:sym typeface="Bebas Neue"/>
              </a:defRPr>
            </a:lvl6pPr>
            <a:lvl7pPr lvl="6" algn="l">
              <a:lnSpc>
                <a:spcPct val="100000"/>
              </a:lnSpc>
              <a:spcBef>
                <a:spcPts val="0"/>
              </a:spcBef>
              <a:spcAft>
                <a:spcPts val="0"/>
              </a:spcAft>
              <a:buSzPts val="1400"/>
              <a:buNone/>
              <a:defRPr sz="2200">
                <a:solidFill>
                  <a:schemeClr val="dk1"/>
                </a:solidFill>
                <a:latin typeface="Bebas Neue"/>
                <a:ea typeface="Bebas Neue"/>
                <a:cs typeface="Bebas Neue"/>
                <a:sym typeface="Bebas Neue"/>
              </a:defRPr>
            </a:lvl7pPr>
            <a:lvl8pPr lvl="7" algn="l">
              <a:lnSpc>
                <a:spcPct val="100000"/>
              </a:lnSpc>
              <a:spcBef>
                <a:spcPts val="0"/>
              </a:spcBef>
              <a:spcAft>
                <a:spcPts val="0"/>
              </a:spcAft>
              <a:buSzPts val="1400"/>
              <a:buNone/>
              <a:defRPr sz="2200">
                <a:solidFill>
                  <a:schemeClr val="dk1"/>
                </a:solidFill>
                <a:latin typeface="Bebas Neue"/>
                <a:ea typeface="Bebas Neue"/>
                <a:cs typeface="Bebas Neue"/>
                <a:sym typeface="Bebas Neue"/>
              </a:defRPr>
            </a:lvl8pPr>
            <a:lvl9pPr lvl="8" algn="l">
              <a:lnSpc>
                <a:spcPct val="100000"/>
              </a:lnSpc>
              <a:spcBef>
                <a:spcPts val="0"/>
              </a:spcBef>
              <a:spcAft>
                <a:spcPts val="0"/>
              </a:spcAft>
              <a:buSzPts val="1400"/>
              <a:buNone/>
              <a:defRPr sz="2200">
                <a:solidFill>
                  <a:schemeClr val="dk1"/>
                </a:solidFill>
                <a:latin typeface="Bebas Neue"/>
                <a:ea typeface="Bebas Neue"/>
                <a:cs typeface="Bebas Neue"/>
                <a:sym typeface="Bebas Neue"/>
              </a:defRPr>
            </a:lvl9pPr>
          </a:lstStyle>
          <a:p>
            <a:endParaRPr/>
          </a:p>
        </p:txBody>
      </p:sp>
      <p:sp>
        <p:nvSpPr>
          <p:cNvPr id="117" name="Google Shape;117;p72"/>
          <p:cNvSpPr txBox="1">
            <a:spLocks noGrp="1"/>
          </p:cNvSpPr>
          <p:nvPr>
            <p:ph type="subTitle" idx="6"/>
          </p:nvPr>
        </p:nvSpPr>
        <p:spPr>
          <a:xfrm>
            <a:off x="6688052" y="1767956"/>
            <a:ext cx="1985100" cy="91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400">
                <a:solidFill>
                  <a:schemeClr val="dk1"/>
                </a:solidFill>
                <a:latin typeface="Overpass Light"/>
                <a:ea typeface="Overpass Light"/>
                <a:cs typeface="Overpass Light"/>
                <a:sym typeface="Overpass Light"/>
              </a:defRPr>
            </a:lvl1pPr>
            <a:lvl2pPr lvl="1" algn="l">
              <a:lnSpc>
                <a:spcPct val="100000"/>
              </a:lnSpc>
              <a:spcBef>
                <a:spcPts val="0"/>
              </a:spcBef>
              <a:spcAft>
                <a:spcPts val="0"/>
              </a:spcAft>
              <a:buSzPts val="1400"/>
              <a:buNone/>
              <a:defRPr sz="1400">
                <a:solidFill>
                  <a:schemeClr val="dk1"/>
                </a:solidFill>
              </a:defRPr>
            </a:lvl2pPr>
            <a:lvl3pPr lvl="2" algn="l">
              <a:lnSpc>
                <a:spcPct val="100000"/>
              </a:lnSpc>
              <a:spcBef>
                <a:spcPts val="0"/>
              </a:spcBef>
              <a:spcAft>
                <a:spcPts val="0"/>
              </a:spcAft>
              <a:buSzPts val="1400"/>
              <a:buNone/>
              <a:defRPr sz="1400">
                <a:solidFill>
                  <a:schemeClr val="dk1"/>
                </a:solidFill>
              </a:defRPr>
            </a:lvl3pPr>
            <a:lvl4pPr lvl="3" algn="l">
              <a:lnSpc>
                <a:spcPct val="100000"/>
              </a:lnSpc>
              <a:spcBef>
                <a:spcPts val="0"/>
              </a:spcBef>
              <a:spcAft>
                <a:spcPts val="0"/>
              </a:spcAft>
              <a:buSzPts val="1400"/>
              <a:buNone/>
              <a:defRPr sz="1400">
                <a:solidFill>
                  <a:schemeClr val="dk1"/>
                </a:solidFill>
              </a:defRPr>
            </a:lvl4pPr>
            <a:lvl5pPr lvl="4" algn="l">
              <a:lnSpc>
                <a:spcPct val="100000"/>
              </a:lnSpc>
              <a:spcBef>
                <a:spcPts val="0"/>
              </a:spcBef>
              <a:spcAft>
                <a:spcPts val="0"/>
              </a:spcAft>
              <a:buSzPts val="1400"/>
              <a:buNone/>
              <a:defRPr sz="1400">
                <a:solidFill>
                  <a:schemeClr val="dk1"/>
                </a:solidFill>
              </a:defRPr>
            </a:lvl5pPr>
            <a:lvl6pPr lvl="5" algn="l">
              <a:lnSpc>
                <a:spcPct val="100000"/>
              </a:lnSpc>
              <a:spcBef>
                <a:spcPts val="0"/>
              </a:spcBef>
              <a:spcAft>
                <a:spcPts val="0"/>
              </a:spcAft>
              <a:buSzPts val="1400"/>
              <a:buNone/>
              <a:defRPr sz="1400">
                <a:solidFill>
                  <a:schemeClr val="dk1"/>
                </a:solidFill>
              </a:defRPr>
            </a:lvl6pPr>
            <a:lvl7pPr lvl="6" algn="l">
              <a:lnSpc>
                <a:spcPct val="100000"/>
              </a:lnSpc>
              <a:spcBef>
                <a:spcPts val="0"/>
              </a:spcBef>
              <a:spcAft>
                <a:spcPts val="0"/>
              </a:spcAft>
              <a:buSzPts val="1400"/>
              <a:buNone/>
              <a:defRPr sz="1400">
                <a:solidFill>
                  <a:schemeClr val="dk1"/>
                </a:solidFill>
              </a:defRPr>
            </a:lvl7pPr>
            <a:lvl8pPr lvl="7" algn="l">
              <a:lnSpc>
                <a:spcPct val="100000"/>
              </a:lnSpc>
              <a:spcBef>
                <a:spcPts val="0"/>
              </a:spcBef>
              <a:spcAft>
                <a:spcPts val="0"/>
              </a:spcAft>
              <a:buSzPts val="1400"/>
              <a:buNone/>
              <a:defRPr sz="1400">
                <a:solidFill>
                  <a:schemeClr val="dk1"/>
                </a:solidFill>
              </a:defRPr>
            </a:lvl8pPr>
            <a:lvl9pPr lvl="8" algn="l">
              <a:lnSpc>
                <a:spcPct val="100000"/>
              </a:lnSpc>
              <a:spcBef>
                <a:spcPts val="0"/>
              </a:spcBef>
              <a:spcAft>
                <a:spcPts val="0"/>
              </a:spcAft>
              <a:buSzPts val="1400"/>
              <a:buNone/>
              <a:defRPr sz="1400">
                <a:solidFill>
                  <a:schemeClr val="dk1"/>
                </a:solidFill>
              </a:defRPr>
            </a:lvl9pPr>
          </a:lstStyle>
          <a:p>
            <a:endParaRPr/>
          </a:p>
        </p:txBody>
      </p:sp>
      <p:sp>
        <p:nvSpPr>
          <p:cNvPr id="118" name="Google Shape;118;p72"/>
          <p:cNvSpPr txBox="1">
            <a:spLocks noGrp="1"/>
          </p:cNvSpPr>
          <p:nvPr>
            <p:ph type="subTitle" idx="7"/>
          </p:nvPr>
        </p:nvSpPr>
        <p:spPr>
          <a:xfrm>
            <a:off x="6668083" y="2667313"/>
            <a:ext cx="1378800" cy="309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2200" b="1">
                <a:solidFill>
                  <a:schemeClr val="dk1"/>
                </a:solidFill>
                <a:latin typeface="Bebas Neue"/>
                <a:ea typeface="Bebas Neue"/>
                <a:cs typeface="Bebas Neue"/>
                <a:sym typeface="Bebas Neue"/>
              </a:defRPr>
            </a:lvl1pPr>
            <a:lvl2pPr lvl="1" algn="l">
              <a:lnSpc>
                <a:spcPct val="100000"/>
              </a:lnSpc>
              <a:spcBef>
                <a:spcPts val="0"/>
              </a:spcBef>
              <a:spcAft>
                <a:spcPts val="0"/>
              </a:spcAft>
              <a:buSzPts val="1400"/>
              <a:buNone/>
              <a:defRPr sz="2200">
                <a:solidFill>
                  <a:schemeClr val="dk1"/>
                </a:solidFill>
                <a:latin typeface="Bebas Neue"/>
                <a:ea typeface="Bebas Neue"/>
                <a:cs typeface="Bebas Neue"/>
                <a:sym typeface="Bebas Neue"/>
              </a:defRPr>
            </a:lvl2pPr>
            <a:lvl3pPr lvl="2" algn="l">
              <a:lnSpc>
                <a:spcPct val="100000"/>
              </a:lnSpc>
              <a:spcBef>
                <a:spcPts val="0"/>
              </a:spcBef>
              <a:spcAft>
                <a:spcPts val="0"/>
              </a:spcAft>
              <a:buSzPts val="1400"/>
              <a:buNone/>
              <a:defRPr sz="2200">
                <a:solidFill>
                  <a:schemeClr val="dk1"/>
                </a:solidFill>
                <a:latin typeface="Bebas Neue"/>
                <a:ea typeface="Bebas Neue"/>
                <a:cs typeface="Bebas Neue"/>
                <a:sym typeface="Bebas Neue"/>
              </a:defRPr>
            </a:lvl3pPr>
            <a:lvl4pPr lvl="3" algn="l">
              <a:lnSpc>
                <a:spcPct val="100000"/>
              </a:lnSpc>
              <a:spcBef>
                <a:spcPts val="0"/>
              </a:spcBef>
              <a:spcAft>
                <a:spcPts val="0"/>
              </a:spcAft>
              <a:buSzPts val="1400"/>
              <a:buNone/>
              <a:defRPr sz="2200">
                <a:solidFill>
                  <a:schemeClr val="dk1"/>
                </a:solidFill>
                <a:latin typeface="Bebas Neue"/>
                <a:ea typeface="Bebas Neue"/>
                <a:cs typeface="Bebas Neue"/>
                <a:sym typeface="Bebas Neue"/>
              </a:defRPr>
            </a:lvl4pPr>
            <a:lvl5pPr lvl="4" algn="l">
              <a:lnSpc>
                <a:spcPct val="100000"/>
              </a:lnSpc>
              <a:spcBef>
                <a:spcPts val="0"/>
              </a:spcBef>
              <a:spcAft>
                <a:spcPts val="0"/>
              </a:spcAft>
              <a:buSzPts val="1400"/>
              <a:buNone/>
              <a:defRPr sz="2200">
                <a:solidFill>
                  <a:schemeClr val="dk1"/>
                </a:solidFill>
                <a:latin typeface="Bebas Neue"/>
                <a:ea typeface="Bebas Neue"/>
                <a:cs typeface="Bebas Neue"/>
                <a:sym typeface="Bebas Neue"/>
              </a:defRPr>
            </a:lvl5pPr>
            <a:lvl6pPr lvl="5" algn="l">
              <a:lnSpc>
                <a:spcPct val="100000"/>
              </a:lnSpc>
              <a:spcBef>
                <a:spcPts val="0"/>
              </a:spcBef>
              <a:spcAft>
                <a:spcPts val="0"/>
              </a:spcAft>
              <a:buSzPts val="1400"/>
              <a:buNone/>
              <a:defRPr sz="2200">
                <a:solidFill>
                  <a:schemeClr val="dk1"/>
                </a:solidFill>
                <a:latin typeface="Bebas Neue"/>
                <a:ea typeface="Bebas Neue"/>
                <a:cs typeface="Bebas Neue"/>
                <a:sym typeface="Bebas Neue"/>
              </a:defRPr>
            </a:lvl6pPr>
            <a:lvl7pPr lvl="6" algn="l">
              <a:lnSpc>
                <a:spcPct val="100000"/>
              </a:lnSpc>
              <a:spcBef>
                <a:spcPts val="0"/>
              </a:spcBef>
              <a:spcAft>
                <a:spcPts val="0"/>
              </a:spcAft>
              <a:buSzPts val="1400"/>
              <a:buNone/>
              <a:defRPr sz="2200">
                <a:solidFill>
                  <a:schemeClr val="dk1"/>
                </a:solidFill>
                <a:latin typeface="Bebas Neue"/>
                <a:ea typeface="Bebas Neue"/>
                <a:cs typeface="Bebas Neue"/>
                <a:sym typeface="Bebas Neue"/>
              </a:defRPr>
            </a:lvl7pPr>
            <a:lvl8pPr lvl="7" algn="l">
              <a:lnSpc>
                <a:spcPct val="100000"/>
              </a:lnSpc>
              <a:spcBef>
                <a:spcPts val="0"/>
              </a:spcBef>
              <a:spcAft>
                <a:spcPts val="0"/>
              </a:spcAft>
              <a:buSzPts val="1400"/>
              <a:buNone/>
              <a:defRPr sz="2200">
                <a:solidFill>
                  <a:schemeClr val="dk1"/>
                </a:solidFill>
                <a:latin typeface="Bebas Neue"/>
                <a:ea typeface="Bebas Neue"/>
                <a:cs typeface="Bebas Neue"/>
                <a:sym typeface="Bebas Neue"/>
              </a:defRPr>
            </a:lvl8pPr>
            <a:lvl9pPr lvl="8" algn="l">
              <a:lnSpc>
                <a:spcPct val="100000"/>
              </a:lnSpc>
              <a:spcBef>
                <a:spcPts val="0"/>
              </a:spcBef>
              <a:spcAft>
                <a:spcPts val="0"/>
              </a:spcAft>
              <a:buSzPts val="1400"/>
              <a:buNone/>
              <a:defRPr sz="2200">
                <a:solidFill>
                  <a:schemeClr val="dk1"/>
                </a:solidFill>
                <a:latin typeface="Bebas Neue"/>
                <a:ea typeface="Bebas Neue"/>
                <a:cs typeface="Bebas Neue"/>
                <a:sym typeface="Bebas Neue"/>
              </a:defRPr>
            </a:lvl9pPr>
          </a:lstStyle>
          <a:p>
            <a:endParaRPr/>
          </a:p>
        </p:txBody>
      </p:sp>
      <p:sp>
        <p:nvSpPr>
          <p:cNvPr id="119" name="Google Shape;119;p72"/>
          <p:cNvSpPr txBox="1">
            <a:spLocks noGrp="1"/>
          </p:cNvSpPr>
          <p:nvPr>
            <p:ph type="subTitle" idx="8"/>
          </p:nvPr>
        </p:nvSpPr>
        <p:spPr>
          <a:xfrm>
            <a:off x="6668083" y="3023302"/>
            <a:ext cx="1984200" cy="91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400">
                <a:solidFill>
                  <a:schemeClr val="dk1"/>
                </a:solidFill>
                <a:latin typeface="Overpass Light"/>
                <a:ea typeface="Overpass Light"/>
                <a:cs typeface="Overpass Light"/>
                <a:sym typeface="Overpass Light"/>
              </a:defRPr>
            </a:lvl1pPr>
            <a:lvl2pPr lvl="1" algn="l">
              <a:lnSpc>
                <a:spcPct val="100000"/>
              </a:lnSpc>
              <a:spcBef>
                <a:spcPts val="0"/>
              </a:spcBef>
              <a:spcAft>
                <a:spcPts val="0"/>
              </a:spcAft>
              <a:buSzPts val="1400"/>
              <a:buNone/>
              <a:defRPr sz="1400">
                <a:solidFill>
                  <a:schemeClr val="dk1"/>
                </a:solidFill>
              </a:defRPr>
            </a:lvl2pPr>
            <a:lvl3pPr lvl="2" algn="l">
              <a:lnSpc>
                <a:spcPct val="100000"/>
              </a:lnSpc>
              <a:spcBef>
                <a:spcPts val="0"/>
              </a:spcBef>
              <a:spcAft>
                <a:spcPts val="0"/>
              </a:spcAft>
              <a:buSzPts val="1400"/>
              <a:buNone/>
              <a:defRPr sz="1400">
                <a:solidFill>
                  <a:schemeClr val="dk1"/>
                </a:solidFill>
              </a:defRPr>
            </a:lvl3pPr>
            <a:lvl4pPr lvl="3" algn="l">
              <a:lnSpc>
                <a:spcPct val="100000"/>
              </a:lnSpc>
              <a:spcBef>
                <a:spcPts val="0"/>
              </a:spcBef>
              <a:spcAft>
                <a:spcPts val="0"/>
              </a:spcAft>
              <a:buSzPts val="1400"/>
              <a:buNone/>
              <a:defRPr sz="1400">
                <a:solidFill>
                  <a:schemeClr val="dk1"/>
                </a:solidFill>
              </a:defRPr>
            </a:lvl4pPr>
            <a:lvl5pPr lvl="4" algn="l">
              <a:lnSpc>
                <a:spcPct val="100000"/>
              </a:lnSpc>
              <a:spcBef>
                <a:spcPts val="0"/>
              </a:spcBef>
              <a:spcAft>
                <a:spcPts val="0"/>
              </a:spcAft>
              <a:buSzPts val="1400"/>
              <a:buNone/>
              <a:defRPr sz="1400">
                <a:solidFill>
                  <a:schemeClr val="dk1"/>
                </a:solidFill>
              </a:defRPr>
            </a:lvl5pPr>
            <a:lvl6pPr lvl="5" algn="l">
              <a:lnSpc>
                <a:spcPct val="100000"/>
              </a:lnSpc>
              <a:spcBef>
                <a:spcPts val="0"/>
              </a:spcBef>
              <a:spcAft>
                <a:spcPts val="0"/>
              </a:spcAft>
              <a:buSzPts val="1400"/>
              <a:buNone/>
              <a:defRPr sz="1400">
                <a:solidFill>
                  <a:schemeClr val="dk1"/>
                </a:solidFill>
              </a:defRPr>
            </a:lvl6pPr>
            <a:lvl7pPr lvl="6" algn="l">
              <a:lnSpc>
                <a:spcPct val="100000"/>
              </a:lnSpc>
              <a:spcBef>
                <a:spcPts val="0"/>
              </a:spcBef>
              <a:spcAft>
                <a:spcPts val="0"/>
              </a:spcAft>
              <a:buSzPts val="1400"/>
              <a:buNone/>
              <a:defRPr sz="1400">
                <a:solidFill>
                  <a:schemeClr val="dk1"/>
                </a:solidFill>
              </a:defRPr>
            </a:lvl7pPr>
            <a:lvl8pPr lvl="7" algn="l">
              <a:lnSpc>
                <a:spcPct val="100000"/>
              </a:lnSpc>
              <a:spcBef>
                <a:spcPts val="0"/>
              </a:spcBef>
              <a:spcAft>
                <a:spcPts val="0"/>
              </a:spcAft>
              <a:buSzPts val="1400"/>
              <a:buNone/>
              <a:defRPr sz="1400">
                <a:solidFill>
                  <a:schemeClr val="dk1"/>
                </a:solidFill>
              </a:defRPr>
            </a:lvl8pPr>
            <a:lvl9pPr lvl="8" algn="l">
              <a:lnSpc>
                <a:spcPct val="100000"/>
              </a:lnSpc>
              <a:spcBef>
                <a:spcPts val="0"/>
              </a:spcBef>
              <a:spcAft>
                <a:spcPts val="0"/>
              </a:spcAft>
              <a:buSzPts val="1400"/>
              <a:buNone/>
              <a:defRPr sz="1400">
                <a:solidFill>
                  <a:schemeClr val="dk1"/>
                </a:solidFill>
              </a:defRPr>
            </a:lvl9pPr>
          </a:lstStyle>
          <a:p>
            <a:endParaRPr/>
          </a:p>
        </p:txBody>
      </p:sp>
      <p:sp>
        <p:nvSpPr>
          <p:cNvPr id="120" name="Google Shape;120;p72"/>
          <p:cNvSpPr txBox="1">
            <a:spLocks noGrp="1"/>
          </p:cNvSpPr>
          <p:nvPr>
            <p:ph type="title"/>
          </p:nvPr>
        </p:nvSpPr>
        <p:spPr>
          <a:xfrm>
            <a:off x="2680670" y="442691"/>
            <a:ext cx="3834300" cy="599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43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21" name="Google Shape;121;p72"/>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3">
  <p:cSld name="TITLE_ONLY_2_1">
    <p:bg>
      <p:bgPr>
        <a:solidFill>
          <a:schemeClr val="dk1"/>
        </a:solidFill>
        <a:effectLst/>
      </p:bgPr>
    </p:bg>
    <p:spTree>
      <p:nvGrpSpPr>
        <p:cNvPr id="1" name="Shape 122"/>
        <p:cNvGrpSpPr/>
        <p:nvPr/>
      </p:nvGrpSpPr>
      <p:grpSpPr>
        <a:xfrm>
          <a:off x="0" y="0"/>
          <a:ext cx="0" cy="0"/>
          <a:chOff x="0" y="0"/>
          <a:chExt cx="0" cy="0"/>
        </a:xfrm>
      </p:grpSpPr>
      <p:sp>
        <p:nvSpPr>
          <p:cNvPr id="123" name="Google Shape;123;p73"/>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73"/>
          <p:cNvSpPr txBox="1">
            <a:spLocks noGrp="1"/>
          </p:cNvSpPr>
          <p:nvPr>
            <p:ph type="title"/>
          </p:nvPr>
        </p:nvSpPr>
        <p:spPr>
          <a:xfrm>
            <a:off x="491400" y="1929600"/>
            <a:ext cx="2267700" cy="1284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43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 3">
  <p:cSld name="CUSTOM_2_1">
    <p:spTree>
      <p:nvGrpSpPr>
        <p:cNvPr id="1" name="Shape 128"/>
        <p:cNvGrpSpPr/>
        <p:nvPr/>
      </p:nvGrpSpPr>
      <p:grpSpPr>
        <a:xfrm>
          <a:off x="0" y="0"/>
          <a:ext cx="0" cy="0"/>
          <a:chOff x="0" y="0"/>
          <a:chExt cx="0" cy="0"/>
        </a:xfrm>
      </p:grpSpPr>
      <p:sp>
        <p:nvSpPr>
          <p:cNvPr id="129" name="Google Shape;129;p75"/>
          <p:cNvSpPr txBox="1">
            <a:spLocks noGrp="1"/>
          </p:cNvSpPr>
          <p:nvPr>
            <p:ph type="subTitle" idx="1"/>
          </p:nvPr>
        </p:nvSpPr>
        <p:spPr>
          <a:xfrm>
            <a:off x="3892017" y="1621113"/>
            <a:ext cx="1378800" cy="309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200" b="1">
                <a:solidFill>
                  <a:schemeClr val="dk1"/>
                </a:solidFill>
                <a:latin typeface="Bebas Neue"/>
                <a:ea typeface="Bebas Neue"/>
                <a:cs typeface="Bebas Neue"/>
                <a:sym typeface="Bebas Neue"/>
              </a:defRPr>
            </a:lvl1pPr>
            <a:lvl2pPr lvl="1" algn="ctr">
              <a:lnSpc>
                <a:spcPct val="100000"/>
              </a:lnSpc>
              <a:spcBef>
                <a:spcPts val="0"/>
              </a:spcBef>
              <a:spcAft>
                <a:spcPts val="0"/>
              </a:spcAft>
              <a:buSzPts val="1400"/>
              <a:buNone/>
              <a:defRPr sz="2200">
                <a:solidFill>
                  <a:schemeClr val="dk1"/>
                </a:solidFill>
                <a:latin typeface="Bebas Neue"/>
                <a:ea typeface="Bebas Neue"/>
                <a:cs typeface="Bebas Neue"/>
                <a:sym typeface="Bebas Neue"/>
              </a:defRPr>
            </a:lvl2pPr>
            <a:lvl3pPr lvl="2" algn="ctr">
              <a:lnSpc>
                <a:spcPct val="100000"/>
              </a:lnSpc>
              <a:spcBef>
                <a:spcPts val="0"/>
              </a:spcBef>
              <a:spcAft>
                <a:spcPts val="0"/>
              </a:spcAft>
              <a:buSzPts val="1400"/>
              <a:buNone/>
              <a:defRPr sz="2200">
                <a:solidFill>
                  <a:schemeClr val="dk1"/>
                </a:solidFill>
                <a:latin typeface="Bebas Neue"/>
                <a:ea typeface="Bebas Neue"/>
                <a:cs typeface="Bebas Neue"/>
                <a:sym typeface="Bebas Neue"/>
              </a:defRPr>
            </a:lvl3pPr>
            <a:lvl4pPr lvl="3" algn="ctr">
              <a:lnSpc>
                <a:spcPct val="100000"/>
              </a:lnSpc>
              <a:spcBef>
                <a:spcPts val="0"/>
              </a:spcBef>
              <a:spcAft>
                <a:spcPts val="0"/>
              </a:spcAft>
              <a:buSzPts val="1400"/>
              <a:buNone/>
              <a:defRPr sz="2200">
                <a:solidFill>
                  <a:schemeClr val="dk1"/>
                </a:solidFill>
                <a:latin typeface="Bebas Neue"/>
                <a:ea typeface="Bebas Neue"/>
                <a:cs typeface="Bebas Neue"/>
                <a:sym typeface="Bebas Neue"/>
              </a:defRPr>
            </a:lvl4pPr>
            <a:lvl5pPr lvl="4" algn="ctr">
              <a:lnSpc>
                <a:spcPct val="100000"/>
              </a:lnSpc>
              <a:spcBef>
                <a:spcPts val="0"/>
              </a:spcBef>
              <a:spcAft>
                <a:spcPts val="0"/>
              </a:spcAft>
              <a:buSzPts val="1400"/>
              <a:buNone/>
              <a:defRPr sz="2200">
                <a:solidFill>
                  <a:schemeClr val="dk1"/>
                </a:solidFill>
                <a:latin typeface="Bebas Neue"/>
                <a:ea typeface="Bebas Neue"/>
                <a:cs typeface="Bebas Neue"/>
                <a:sym typeface="Bebas Neue"/>
              </a:defRPr>
            </a:lvl5pPr>
            <a:lvl6pPr lvl="5" algn="ctr">
              <a:lnSpc>
                <a:spcPct val="100000"/>
              </a:lnSpc>
              <a:spcBef>
                <a:spcPts val="0"/>
              </a:spcBef>
              <a:spcAft>
                <a:spcPts val="0"/>
              </a:spcAft>
              <a:buSzPts val="1400"/>
              <a:buNone/>
              <a:defRPr sz="2200">
                <a:solidFill>
                  <a:schemeClr val="dk1"/>
                </a:solidFill>
                <a:latin typeface="Bebas Neue"/>
                <a:ea typeface="Bebas Neue"/>
                <a:cs typeface="Bebas Neue"/>
                <a:sym typeface="Bebas Neue"/>
              </a:defRPr>
            </a:lvl6pPr>
            <a:lvl7pPr lvl="6" algn="ctr">
              <a:lnSpc>
                <a:spcPct val="100000"/>
              </a:lnSpc>
              <a:spcBef>
                <a:spcPts val="0"/>
              </a:spcBef>
              <a:spcAft>
                <a:spcPts val="0"/>
              </a:spcAft>
              <a:buSzPts val="1400"/>
              <a:buNone/>
              <a:defRPr sz="2200">
                <a:solidFill>
                  <a:schemeClr val="dk1"/>
                </a:solidFill>
                <a:latin typeface="Bebas Neue"/>
                <a:ea typeface="Bebas Neue"/>
                <a:cs typeface="Bebas Neue"/>
                <a:sym typeface="Bebas Neue"/>
              </a:defRPr>
            </a:lvl7pPr>
            <a:lvl8pPr lvl="7" algn="ctr">
              <a:lnSpc>
                <a:spcPct val="100000"/>
              </a:lnSpc>
              <a:spcBef>
                <a:spcPts val="0"/>
              </a:spcBef>
              <a:spcAft>
                <a:spcPts val="0"/>
              </a:spcAft>
              <a:buSzPts val="1400"/>
              <a:buNone/>
              <a:defRPr sz="2200">
                <a:solidFill>
                  <a:schemeClr val="dk1"/>
                </a:solidFill>
                <a:latin typeface="Bebas Neue"/>
                <a:ea typeface="Bebas Neue"/>
                <a:cs typeface="Bebas Neue"/>
                <a:sym typeface="Bebas Neue"/>
              </a:defRPr>
            </a:lvl8pPr>
            <a:lvl9pPr lvl="8" algn="ctr">
              <a:lnSpc>
                <a:spcPct val="100000"/>
              </a:lnSpc>
              <a:spcBef>
                <a:spcPts val="0"/>
              </a:spcBef>
              <a:spcAft>
                <a:spcPts val="0"/>
              </a:spcAft>
              <a:buSzPts val="1400"/>
              <a:buNone/>
              <a:defRPr sz="2200">
                <a:solidFill>
                  <a:schemeClr val="dk1"/>
                </a:solidFill>
                <a:latin typeface="Bebas Neue"/>
                <a:ea typeface="Bebas Neue"/>
                <a:cs typeface="Bebas Neue"/>
                <a:sym typeface="Bebas Neue"/>
              </a:defRPr>
            </a:lvl9pPr>
          </a:lstStyle>
          <a:p>
            <a:endParaRPr/>
          </a:p>
        </p:txBody>
      </p:sp>
      <p:sp>
        <p:nvSpPr>
          <p:cNvPr id="130" name="Google Shape;130;p75"/>
          <p:cNvSpPr txBox="1">
            <a:spLocks noGrp="1"/>
          </p:cNvSpPr>
          <p:nvPr>
            <p:ph type="subTitle" idx="2"/>
          </p:nvPr>
        </p:nvSpPr>
        <p:spPr>
          <a:xfrm>
            <a:off x="669289" y="1492789"/>
            <a:ext cx="1763100" cy="914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1500">
                <a:solidFill>
                  <a:schemeClr val="dk1"/>
                </a:solidFill>
                <a:latin typeface="Overpass Light"/>
                <a:ea typeface="Overpass Light"/>
                <a:cs typeface="Overpass Light"/>
                <a:sym typeface="Overpass Light"/>
              </a:defRPr>
            </a:lvl1pPr>
            <a:lvl2pPr lvl="1" algn="r">
              <a:lnSpc>
                <a:spcPct val="100000"/>
              </a:lnSpc>
              <a:spcBef>
                <a:spcPts val="0"/>
              </a:spcBef>
              <a:spcAft>
                <a:spcPts val="0"/>
              </a:spcAft>
              <a:buSzPts val="1400"/>
              <a:buNone/>
              <a:defRPr sz="1500">
                <a:solidFill>
                  <a:schemeClr val="dk1"/>
                </a:solidFill>
              </a:defRPr>
            </a:lvl2pPr>
            <a:lvl3pPr lvl="2" algn="r">
              <a:lnSpc>
                <a:spcPct val="100000"/>
              </a:lnSpc>
              <a:spcBef>
                <a:spcPts val="0"/>
              </a:spcBef>
              <a:spcAft>
                <a:spcPts val="0"/>
              </a:spcAft>
              <a:buSzPts val="1400"/>
              <a:buNone/>
              <a:defRPr sz="1500">
                <a:solidFill>
                  <a:schemeClr val="dk1"/>
                </a:solidFill>
              </a:defRPr>
            </a:lvl3pPr>
            <a:lvl4pPr lvl="3" algn="r">
              <a:lnSpc>
                <a:spcPct val="100000"/>
              </a:lnSpc>
              <a:spcBef>
                <a:spcPts val="0"/>
              </a:spcBef>
              <a:spcAft>
                <a:spcPts val="0"/>
              </a:spcAft>
              <a:buSzPts val="1400"/>
              <a:buNone/>
              <a:defRPr sz="1500">
                <a:solidFill>
                  <a:schemeClr val="dk1"/>
                </a:solidFill>
              </a:defRPr>
            </a:lvl4pPr>
            <a:lvl5pPr lvl="4" algn="r">
              <a:lnSpc>
                <a:spcPct val="100000"/>
              </a:lnSpc>
              <a:spcBef>
                <a:spcPts val="0"/>
              </a:spcBef>
              <a:spcAft>
                <a:spcPts val="0"/>
              </a:spcAft>
              <a:buSzPts val="1400"/>
              <a:buNone/>
              <a:defRPr sz="1500">
                <a:solidFill>
                  <a:schemeClr val="dk1"/>
                </a:solidFill>
              </a:defRPr>
            </a:lvl5pPr>
            <a:lvl6pPr lvl="5" algn="r">
              <a:lnSpc>
                <a:spcPct val="100000"/>
              </a:lnSpc>
              <a:spcBef>
                <a:spcPts val="0"/>
              </a:spcBef>
              <a:spcAft>
                <a:spcPts val="0"/>
              </a:spcAft>
              <a:buSzPts val="1400"/>
              <a:buNone/>
              <a:defRPr sz="1500">
                <a:solidFill>
                  <a:schemeClr val="dk1"/>
                </a:solidFill>
              </a:defRPr>
            </a:lvl6pPr>
            <a:lvl7pPr lvl="6" algn="r">
              <a:lnSpc>
                <a:spcPct val="100000"/>
              </a:lnSpc>
              <a:spcBef>
                <a:spcPts val="0"/>
              </a:spcBef>
              <a:spcAft>
                <a:spcPts val="0"/>
              </a:spcAft>
              <a:buSzPts val="1400"/>
              <a:buNone/>
              <a:defRPr sz="1500">
                <a:solidFill>
                  <a:schemeClr val="dk1"/>
                </a:solidFill>
              </a:defRPr>
            </a:lvl7pPr>
            <a:lvl8pPr lvl="7" algn="r">
              <a:lnSpc>
                <a:spcPct val="100000"/>
              </a:lnSpc>
              <a:spcBef>
                <a:spcPts val="0"/>
              </a:spcBef>
              <a:spcAft>
                <a:spcPts val="0"/>
              </a:spcAft>
              <a:buSzPts val="1400"/>
              <a:buNone/>
              <a:defRPr sz="1500">
                <a:solidFill>
                  <a:schemeClr val="dk1"/>
                </a:solidFill>
              </a:defRPr>
            </a:lvl8pPr>
            <a:lvl9pPr lvl="8" algn="r">
              <a:lnSpc>
                <a:spcPct val="100000"/>
              </a:lnSpc>
              <a:spcBef>
                <a:spcPts val="0"/>
              </a:spcBef>
              <a:spcAft>
                <a:spcPts val="0"/>
              </a:spcAft>
              <a:buSzPts val="1400"/>
              <a:buNone/>
              <a:defRPr sz="1500">
                <a:solidFill>
                  <a:schemeClr val="dk1"/>
                </a:solidFill>
              </a:defRPr>
            </a:lvl9pPr>
          </a:lstStyle>
          <a:p>
            <a:endParaRPr/>
          </a:p>
        </p:txBody>
      </p:sp>
      <p:sp>
        <p:nvSpPr>
          <p:cNvPr id="131" name="Google Shape;131;p75"/>
          <p:cNvSpPr txBox="1">
            <a:spLocks noGrp="1"/>
          </p:cNvSpPr>
          <p:nvPr>
            <p:ph type="subTitle" idx="3"/>
          </p:nvPr>
        </p:nvSpPr>
        <p:spPr>
          <a:xfrm>
            <a:off x="3882600" y="2739825"/>
            <a:ext cx="1378800" cy="309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200" b="1">
                <a:solidFill>
                  <a:schemeClr val="dk1"/>
                </a:solidFill>
                <a:latin typeface="Bebas Neue"/>
                <a:ea typeface="Bebas Neue"/>
                <a:cs typeface="Bebas Neue"/>
                <a:sym typeface="Bebas Neue"/>
              </a:defRPr>
            </a:lvl1pPr>
            <a:lvl2pPr lvl="1" algn="ctr">
              <a:lnSpc>
                <a:spcPct val="100000"/>
              </a:lnSpc>
              <a:spcBef>
                <a:spcPts val="0"/>
              </a:spcBef>
              <a:spcAft>
                <a:spcPts val="0"/>
              </a:spcAft>
              <a:buSzPts val="1400"/>
              <a:buNone/>
              <a:defRPr sz="2200">
                <a:solidFill>
                  <a:schemeClr val="dk1"/>
                </a:solidFill>
                <a:latin typeface="Bebas Neue"/>
                <a:ea typeface="Bebas Neue"/>
                <a:cs typeface="Bebas Neue"/>
                <a:sym typeface="Bebas Neue"/>
              </a:defRPr>
            </a:lvl2pPr>
            <a:lvl3pPr lvl="2" algn="ctr">
              <a:lnSpc>
                <a:spcPct val="100000"/>
              </a:lnSpc>
              <a:spcBef>
                <a:spcPts val="0"/>
              </a:spcBef>
              <a:spcAft>
                <a:spcPts val="0"/>
              </a:spcAft>
              <a:buSzPts val="1400"/>
              <a:buNone/>
              <a:defRPr sz="2200">
                <a:solidFill>
                  <a:schemeClr val="dk1"/>
                </a:solidFill>
                <a:latin typeface="Bebas Neue"/>
                <a:ea typeface="Bebas Neue"/>
                <a:cs typeface="Bebas Neue"/>
                <a:sym typeface="Bebas Neue"/>
              </a:defRPr>
            </a:lvl3pPr>
            <a:lvl4pPr lvl="3" algn="ctr">
              <a:lnSpc>
                <a:spcPct val="100000"/>
              </a:lnSpc>
              <a:spcBef>
                <a:spcPts val="0"/>
              </a:spcBef>
              <a:spcAft>
                <a:spcPts val="0"/>
              </a:spcAft>
              <a:buSzPts val="1400"/>
              <a:buNone/>
              <a:defRPr sz="2200">
                <a:solidFill>
                  <a:schemeClr val="dk1"/>
                </a:solidFill>
                <a:latin typeface="Bebas Neue"/>
                <a:ea typeface="Bebas Neue"/>
                <a:cs typeface="Bebas Neue"/>
                <a:sym typeface="Bebas Neue"/>
              </a:defRPr>
            </a:lvl4pPr>
            <a:lvl5pPr lvl="4" algn="ctr">
              <a:lnSpc>
                <a:spcPct val="100000"/>
              </a:lnSpc>
              <a:spcBef>
                <a:spcPts val="0"/>
              </a:spcBef>
              <a:spcAft>
                <a:spcPts val="0"/>
              </a:spcAft>
              <a:buSzPts val="1400"/>
              <a:buNone/>
              <a:defRPr sz="2200">
                <a:solidFill>
                  <a:schemeClr val="dk1"/>
                </a:solidFill>
                <a:latin typeface="Bebas Neue"/>
                <a:ea typeface="Bebas Neue"/>
                <a:cs typeface="Bebas Neue"/>
                <a:sym typeface="Bebas Neue"/>
              </a:defRPr>
            </a:lvl5pPr>
            <a:lvl6pPr lvl="5" algn="ctr">
              <a:lnSpc>
                <a:spcPct val="100000"/>
              </a:lnSpc>
              <a:spcBef>
                <a:spcPts val="0"/>
              </a:spcBef>
              <a:spcAft>
                <a:spcPts val="0"/>
              </a:spcAft>
              <a:buSzPts val="1400"/>
              <a:buNone/>
              <a:defRPr sz="2200">
                <a:solidFill>
                  <a:schemeClr val="dk1"/>
                </a:solidFill>
                <a:latin typeface="Bebas Neue"/>
                <a:ea typeface="Bebas Neue"/>
                <a:cs typeface="Bebas Neue"/>
                <a:sym typeface="Bebas Neue"/>
              </a:defRPr>
            </a:lvl6pPr>
            <a:lvl7pPr lvl="6" algn="ctr">
              <a:lnSpc>
                <a:spcPct val="100000"/>
              </a:lnSpc>
              <a:spcBef>
                <a:spcPts val="0"/>
              </a:spcBef>
              <a:spcAft>
                <a:spcPts val="0"/>
              </a:spcAft>
              <a:buSzPts val="1400"/>
              <a:buNone/>
              <a:defRPr sz="2200">
                <a:solidFill>
                  <a:schemeClr val="dk1"/>
                </a:solidFill>
                <a:latin typeface="Bebas Neue"/>
                <a:ea typeface="Bebas Neue"/>
                <a:cs typeface="Bebas Neue"/>
                <a:sym typeface="Bebas Neue"/>
              </a:defRPr>
            </a:lvl7pPr>
            <a:lvl8pPr lvl="7" algn="ctr">
              <a:lnSpc>
                <a:spcPct val="100000"/>
              </a:lnSpc>
              <a:spcBef>
                <a:spcPts val="0"/>
              </a:spcBef>
              <a:spcAft>
                <a:spcPts val="0"/>
              </a:spcAft>
              <a:buSzPts val="1400"/>
              <a:buNone/>
              <a:defRPr sz="2200">
                <a:solidFill>
                  <a:schemeClr val="dk1"/>
                </a:solidFill>
                <a:latin typeface="Bebas Neue"/>
                <a:ea typeface="Bebas Neue"/>
                <a:cs typeface="Bebas Neue"/>
                <a:sym typeface="Bebas Neue"/>
              </a:defRPr>
            </a:lvl8pPr>
            <a:lvl9pPr lvl="8" algn="ctr">
              <a:lnSpc>
                <a:spcPct val="100000"/>
              </a:lnSpc>
              <a:spcBef>
                <a:spcPts val="0"/>
              </a:spcBef>
              <a:spcAft>
                <a:spcPts val="0"/>
              </a:spcAft>
              <a:buSzPts val="1400"/>
              <a:buNone/>
              <a:defRPr sz="2200">
                <a:solidFill>
                  <a:schemeClr val="dk1"/>
                </a:solidFill>
                <a:latin typeface="Bebas Neue"/>
                <a:ea typeface="Bebas Neue"/>
                <a:cs typeface="Bebas Neue"/>
                <a:sym typeface="Bebas Neue"/>
              </a:defRPr>
            </a:lvl9pPr>
          </a:lstStyle>
          <a:p>
            <a:endParaRPr/>
          </a:p>
        </p:txBody>
      </p:sp>
      <p:sp>
        <p:nvSpPr>
          <p:cNvPr id="132" name="Google Shape;132;p75"/>
          <p:cNvSpPr txBox="1">
            <a:spLocks noGrp="1"/>
          </p:cNvSpPr>
          <p:nvPr>
            <p:ph type="subTitle" idx="4"/>
          </p:nvPr>
        </p:nvSpPr>
        <p:spPr>
          <a:xfrm>
            <a:off x="667489" y="2603622"/>
            <a:ext cx="1764900" cy="914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1500">
                <a:solidFill>
                  <a:schemeClr val="dk1"/>
                </a:solidFill>
                <a:latin typeface="Overpass Light"/>
                <a:ea typeface="Overpass Light"/>
                <a:cs typeface="Overpass Light"/>
                <a:sym typeface="Overpass Light"/>
              </a:defRPr>
            </a:lvl1pPr>
            <a:lvl2pPr lvl="1" algn="r">
              <a:lnSpc>
                <a:spcPct val="100000"/>
              </a:lnSpc>
              <a:spcBef>
                <a:spcPts val="0"/>
              </a:spcBef>
              <a:spcAft>
                <a:spcPts val="0"/>
              </a:spcAft>
              <a:buSzPts val="1400"/>
              <a:buNone/>
              <a:defRPr sz="1500">
                <a:solidFill>
                  <a:schemeClr val="dk1"/>
                </a:solidFill>
              </a:defRPr>
            </a:lvl2pPr>
            <a:lvl3pPr lvl="2" algn="r">
              <a:lnSpc>
                <a:spcPct val="100000"/>
              </a:lnSpc>
              <a:spcBef>
                <a:spcPts val="0"/>
              </a:spcBef>
              <a:spcAft>
                <a:spcPts val="0"/>
              </a:spcAft>
              <a:buSzPts val="1400"/>
              <a:buNone/>
              <a:defRPr sz="1500">
                <a:solidFill>
                  <a:schemeClr val="dk1"/>
                </a:solidFill>
              </a:defRPr>
            </a:lvl3pPr>
            <a:lvl4pPr lvl="3" algn="r">
              <a:lnSpc>
                <a:spcPct val="100000"/>
              </a:lnSpc>
              <a:spcBef>
                <a:spcPts val="0"/>
              </a:spcBef>
              <a:spcAft>
                <a:spcPts val="0"/>
              </a:spcAft>
              <a:buSzPts val="1400"/>
              <a:buNone/>
              <a:defRPr sz="1500">
                <a:solidFill>
                  <a:schemeClr val="dk1"/>
                </a:solidFill>
              </a:defRPr>
            </a:lvl4pPr>
            <a:lvl5pPr lvl="4" algn="r">
              <a:lnSpc>
                <a:spcPct val="100000"/>
              </a:lnSpc>
              <a:spcBef>
                <a:spcPts val="0"/>
              </a:spcBef>
              <a:spcAft>
                <a:spcPts val="0"/>
              </a:spcAft>
              <a:buSzPts val="1400"/>
              <a:buNone/>
              <a:defRPr sz="1500">
                <a:solidFill>
                  <a:schemeClr val="dk1"/>
                </a:solidFill>
              </a:defRPr>
            </a:lvl5pPr>
            <a:lvl6pPr lvl="5" algn="r">
              <a:lnSpc>
                <a:spcPct val="100000"/>
              </a:lnSpc>
              <a:spcBef>
                <a:spcPts val="0"/>
              </a:spcBef>
              <a:spcAft>
                <a:spcPts val="0"/>
              </a:spcAft>
              <a:buSzPts val="1400"/>
              <a:buNone/>
              <a:defRPr sz="1500">
                <a:solidFill>
                  <a:schemeClr val="dk1"/>
                </a:solidFill>
              </a:defRPr>
            </a:lvl6pPr>
            <a:lvl7pPr lvl="6" algn="r">
              <a:lnSpc>
                <a:spcPct val="100000"/>
              </a:lnSpc>
              <a:spcBef>
                <a:spcPts val="0"/>
              </a:spcBef>
              <a:spcAft>
                <a:spcPts val="0"/>
              </a:spcAft>
              <a:buSzPts val="1400"/>
              <a:buNone/>
              <a:defRPr sz="1500">
                <a:solidFill>
                  <a:schemeClr val="dk1"/>
                </a:solidFill>
              </a:defRPr>
            </a:lvl7pPr>
            <a:lvl8pPr lvl="7" algn="r">
              <a:lnSpc>
                <a:spcPct val="100000"/>
              </a:lnSpc>
              <a:spcBef>
                <a:spcPts val="0"/>
              </a:spcBef>
              <a:spcAft>
                <a:spcPts val="0"/>
              </a:spcAft>
              <a:buSzPts val="1400"/>
              <a:buNone/>
              <a:defRPr sz="1500">
                <a:solidFill>
                  <a:schemeClr val="dk1"/>
                </a:solidFill>
              </a:defRPr>
            </a:lvl8pPr>
            <a:lvl9pPr lvl="8" algn="r">
              <a:lnSpc>
                <a:spcPct val="100000"/>
              </a:lnSpc>
              <a:spcBef>
                <a:spcPts val="0"/>
              </a:spcBef>
              <a:spcAft>
                <a:spcPts val="0"/>
              </a:spcAft>
              <a:buSzPts val="1400"/>
              <a:buNone/>
              <a:defRPr sz="1500">
                <a:solidFill>
                  <a:schemeClr val="dk1"/>
                </a:solidFill>
              </a:defRPr>
            </a:lvl9pPr>
          </a:lstStyle>
          <a:p>
            <a:endParaRPr/>
          </a:p>
        </p:txBody>
      </p:sp>
      <p:sp>
        <p:nvSpPr>
          <p:cNvPr id="133" name="Google Shape;133;p75"/>
          <p:cNvSpPr txBox="1">
            <a:spLocks noGrp="1"/>
          </p:cNvSpPr>
          <p:nvPr>
            <p:ph type="subTitle" idx="5"/>
          </p:nvPr>
        </p:nvSpPr>
        <p:spPr>
          <a:xfrm>
            <a:off x="3892017" y="2179013"/>
            <a:ext cx="1378800" cy="309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200" b="1">
                <a:solidFill>
                  <a:schemeClr val="dk1"/>
                </a:solidFill>
                <a:latin typeface="Bebas Neue"/>
                <a:ea typeface="Bebas Neue"/>
                <a:cs typeface="Bebas Neue"/>
                <a:sym typeface="Bebas Neue"/>
              </a:defRPr>
            </a:lvl1pPr>
            <a:lvl2pPr lvl="1" algn="ctr">
              <a:lnSpc>
                <a:spcPct val="100000"/>
              </a:lnSpc>
              <a:spcBef>
                <a:spcPts val="0"/>
              </a:spcBef>
              <a:spcAft>
                <a:spcPts val="0"/>
              </a:spcAft>
              <a:buSzPts val="1400"/>
              <a:buNone/>
              <a:defRPr sz="2200">
                <a:solidFill>
                  <a:schemeClr val="dk1"/>
                </a:solidFill>
                <a:latin typeface="Bebas Neue"/>
                <a:ea typeface="Bebas Neue"/>
                <a:cs typeface="Bebas Neue"/>
                <a:sym typeface="Bebas Neue"/>
              </a:defRPr>
            </a:lvl2pPr>
            <a:lvl3pPr lvl="2" algn="ctr">
              <a:lnSpc>
                <a:spcPct val="100000"/>
              </a:lnSpc>
              <a:spcBef>
                <a:spcPts val="0"/>
              </a:spcBef>
              <a:spcAft>
                <a:spcPts val="0"/>
              </a:spcAft>
              <a:buSzPts val="1400"/>
              <a:buNone/>
              <a:defRPr sz="2200">
                <a:solidFill>
                  <a:schemeClr val="dk1"/>
                </a:solidFill>
                <a:latin typeface="Bebas Neue"/>
                <a:ea typeface="Bebas Neue"/>
                <a:cs typeface="Bebas Neue"/>
                <a:sym typeface="Bebas Neue"/>
              </a:defRPr>
            </a:lvl3pPr>
            <a:lvl4pPr lvl="3" algn="ctr">
              <a:lnSpc>
                <a:spcPct val="100000"/>
              </a:lnSpc>
              <a:spcBef>
                <a:spcPts val="0"/>
              </a:spcBef>
              <a:spcAft>
                <a:spcPts val="0"/>
              </a:spcAft>
              <a:buSzPts val="1400"/>
              <a:buNone/>
              <a:defRPr sz="2200">
                <a:solidFill>
                  <a:schemeClr val="dk1"/>
                </a:solidFill>
                <a:latin typeface="Bebas Neue"/>
                <a:ea typeface="Bebas Neue"/>
                <a:cs typeface="Bebas Neue"/>
                <a:sym typeface="Bebas Neue"/>
              </a:defRPr>
            </a:lvl4pPr>
            <a:lvl5pPr lvl="4" algn="ctr">
              <a:lnSpc>
                <a:spcPct val="100000"/>
              </a:lnSpc>
              <a:spcBef>
                <a:spcPts val="0"/>
              </a:spcBef>
              <a:spcAft>
                <a:spcPts val="0"/>
              </a:spcAft>
              <a:buSzPts val="1400"/>
              <a:buNone/>
              <a:defRPr sz="2200">
                <a:solidFill>
                  <a:schemeClr val="dk1"/>
                </a:solidFill>
                <a:latin typeface="Bebas Neue"/>
                <a:ea typeface="Bebas Neue"/>
                <a:cs typeface="Bebas Neue"/>
                <a:sym typeface="Bebas Neue"/>
              </a:defRPr>
            </a:lvl5pPr>
            <a:lvl6pPr lvl="5" algn="ctr">
              <a:lnSpc>
                <a:spcPct val="100000"/>
              </a:lnSpc>
              <a:spcBef>
                <a:spcPts val="0"/>
              </a:spcBef>
              <a:spcAft>
                <a:spcPts val="0"/>
              </a:spcAft>
              <a:buSzPts val="1400"/>
              <a:buNone/>
              <a:defRPr sz="2200">
                <a:solidFill>
                  <a:schemeClr val="dk1"/>
                </a:solidFill>
                <a:latin typeface="Bebas Neue"/>
                <a:ea typeface="Bebas Neue"/>
                <a:cs typeface="Bebas Neue"/>
                <a:sym typeface="Bebas Neue"/>
              </a:defRPr>
            </a:lvl6pPr>
            <a:lvl7pPr lvl="6" algn="ctr">
              <a:lnSpc>
                <a:spcPct val="100000"/>
              </a:lnSpc>
              <a:spcBef>
                <a:spcPts val="0"/>
              </a:spcBef>
              <a:spcAft>
                <a:spcPts val="0"/>
              </a:spcAft>
              <a:buSzPts val="1400"/>
              <a:buNone/>
              <a:defRPr sz="2200">
                <a:solidFill>
                  <a:schemeClr val="dk1"/>
                </a:solidFill>
                <a:latin typeface="Bebas Neue"/>
                <a:ea typeface="Bebas Neue"/>
                <a:cs typeface="Bebas Neue"/>
                <a:sym typeface="Bebas Neue"/>
              </a:defRPr>
            </a:lvl7pPr>
            <a:lvl8pPr lvl="7" algn="ctr">
              <a:lnSpc>
                <a:spcPct val="100000"/>
              </a:lnSpc>
              <a:spcBef>
                <a:spcPts val="0"/>
              </a:spcBef>
              <a:spcAft>
                <a:spcPts val="0"/>
              </a:spcAft>
              <a:buSzPts val="1400"/>
              <a:buNone/>
              <a:defRPr sz="2200">
                <a:solidFill>
                  <a:schemeClr val="dk1"/>
                </a:solidFill>
                <a:latin typeface="Bebas Neue"/>
                <a:ea typeface="Bebas Neue"/>
                <a:cs typeface="Bebas Neue"/>
                <a:sym typeface="Bebas Neue"/>
              </a:defRPr>
            </a:lvl8pPr>
            <a:lvl9pPr lvl="8" algn="ctr">
              <a:lnSpc>
                <a:spcPct val="100000"/>
              </a:lnSpc>
              <a:spcBef>
                <a:spcPts val="0"/>
              </a:spcBef>
              <a:spcAft>
                <a:spcPts val="0"/>
              </a:spcAft>
              <a:buSzPts val="1400"/>
              <a:buNone/>
              <a:defRPr sz="2200">
                <a:solidFill>
                  <a:schemeClr val="dk1"/>
                </a:solidFill>
                <a:latin typeface="Bebas Neue"/>
                <a:ea typeface="Bebas Neue"/>
                <a:cs typeface="Bebas Neue"/>
                <a:sym typeface="Bebas Neue"/>
              </a:defRPr>
            </a:lvl9pPr>
          </a:lstStyle>
          <a:p>
            <a:endParaRPr/>
          </a:p>
        </p:txBody>
      </p:sp>
      <p:sp>
        <p:nvSpPr>
          <p:cNvPr id="134" name="Google Shape;134;p75"/>
          <p:cNvSpPr txBox="1">
            <a:spLocks noGrp="1"/>
          </p:cNvSpPr>
          <p:nvPr>
            <p:ph type="subTitle" idx="6"/>
          </p:nvPr>
        </p:nvSpPr>
        <p:spPr>
          <a:xfrm>
            <a:off x="6711611" y="2024790"/>
            <a:ext cx="1764900" cy="91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500">
                <a:solidFill>
                  <a:schemeClr val="dk1"/>
                </a:solidFill>
                <a:latin typeface="Overpass Light"/>
                <a:ea typeface="Overpass Light"/>
                <a:cs typeface="Overpass Light"/>
                <a:sym typeface="Overpass Light"/>
              </a:defRPr>
            </a:lvl1pPr>
            <a:lvl2pPr lvl="1" algn="l">
              <a:lnSpc>
                <a:spcPct val="100000"/>
              </a:lnSpc>
              <a:spcBef>
                <a:spcPts val="0"/>
              </a:spcBef>
              <a:spcAft>
                <a:spcPts val="0"/>
              </a:spcAft>
              <a:buSzPts val="1400"/>
              <a:buNone/>
              <a:defRPr sz="1500">
                <a:solidFill>
                  <a:schemeClr val="dk1"/>
                </a:solidFill>
              </a:defRPr>
            </a:lvl2pPr>
            <a:lvl3pPr lvl="2" algn="l">
              <a:lnSpc>
                <a:spcPct val="100000"/>
              </a:lnSpc>
              <a:spcBef>
                <a:spcPts val="0"/>
              </a:spcBef>
              <a:spcAft>
                <a:spcPts val="0"/>
              </a:spcAft>
              <a:buSzPts val="1400"/>
              <a:buNone/>
              <a:defRPr sz="1500">
                <a:solidFill>
                  <a:schemeClr val="dk1"/>
                </a:solidFill>
              </a:defRPr>
            </a:lvl3pPr>
            <a:lvl4pPr lvl="3" algn="l">
              <a:lnSpc>
                <a:spcPct val="100000"/>
              </a:lnSpc>
              <a:spcBef>
                <a:spcPts val="0"/>
              </a:spcBef>
              <a:spcAft>
                <a:spcPts val="0"/>
              </a:spcAft>
              <a:buSzPts val="1400"/>
              <a:buNone/>
              <a:defRPr sz="1500">
                <a:solidFill>
                  <a:schemeClr val="dk1"/>
                </a:solidFill>
              </a:defRPr>
            </a:lvl4pPr>
            <a:lvl5pPr lvl="4" algn="l">
              <a:lnSpc>
                <a:spcPct val="100000"/>
              </a:lnSpc>
              <a:spcBef>
                <a:spcPts val="0"/>
              </a:spcBef>
              <a:spcAft>
                <a:spcPts val="0"/>
              </a:spcAft>
              <a:buSzPts val="1400"/>
              <a:buNone/>
              <a:defRPr sz="1500">
                <a:solidFill>
                  <a:schemeClr val="dk1"/>
                </a:solidFill>
              </a:defRPr>
            </a:lvl5pPr>
            <a:lvl6pPr lvl="5" algn="l">
              <a:lnSpc>
                <a:spcPct val="100000"/>
              </a:lnSpc>
              <a:spcBef>
                <a:spcPts val="0"/>
              </a:spcBef>
              <a:spcAft>
                <a:spcPts val="0"/>
              </a:spcAft>
              <a:buSzPts val="1400"/>
              <a:buNone/>
              <a:defRPr sz="1500">
                <a:solidFill>
                  <a:schemeClr val="dk1"/>
                </a:solidFill>
              </a:defRPr>
            </a:lvl6pPr>
            <a:lvl7pPr lvl="6" algn="l">
              <a:lnSpc>
                <a:spcPct val="100000"/>
              </a:lnSpc>
              <a:spcBef>
                <a:spcPts val="0"/>
              </a:spcBef>
              <a:spcAft>
                <a:spcPts val="0"/>
              </a:spcAft>
              <a:buSzPts val="1400"/>
              <a:buNone/>
              <a:defRPr sz="1500">
                <a:solidFill>
                  <a:schemeClr val="dk1"/>
                </a:solidFill>
              </a:defRPr>
            </a:lvl7pPr>
            <a:lvl8pPr lvl="7" algn="l">
              <a:lnSpc>
                <a:spcPct val="100000"/>
              </a:lnSpc>
              <a:spcBef>
                <a:spcPts val="0"/>
              </a:spcBef>
              <a:spcAft>
                <a:spcPts val="0"/>
              </a:spcAft>
              <a:buSzPts val="1400"/>
              <a:buNone/>
              <a:defRPr sz="1500">
                <a:solidFill>
                  <a:schemeClr val="dk1"/>
                </a:solidFill>
              </a:defRPr>
            </a:lvl8pPr>
            <a:lvl9pPr lvl="8" algn="l">
              <a:lnSpc>
                <a:spcPct val="100000"/>
              </a:lnSpc>
              <a:spcBef>
                <a:spcPts val="0"/>
              </a:spcBef>
              <a:spcAft>
                <a:spcPts val="0"/>
              </a:spcAft>
              <a:buSzPts val="1400"/>
              <a:buNone/>
              <a:defRPr sz="1500">
                <a:solidFill>
                  <a:schemeClr val="dk1"/>
                </a:solidFill>
              </a:defRPr>
            </a:lvl9pPr>
          </a:lstStyle>
          <a:p>
            <a:endParaRPr/>
          </a:p>
        </p:txBody>
      </p:sp>
      <p:sp>
        <p:nvSpPr>
          <p:cNvPr id="135" name="Google Shape;135;p75"/>
          <p:cNvSpPr txBox="1">
            <a:spLocks noGrp="1"/>
          </p:cNvSpPr>
          <p:nvPr>
            <p:ph type="subTitle" idx="7"/>
          </p:nvPr>
        </p:nvSpPr>
        <p:spPr>
          <a:xfrm>
            <a:off x="3882600" y="3293614"/>
            <a:ext cx="1378800" cy="309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200" b="1">
                <a:solidFill>
                  <a:schemeClr val="dk1"/>
                </a:solidFill>
                <a:latin typeface="Bebas Neue"/>
                <a:ea typeface="Bebas Neue"/>
                <a:cs typeface="Bebas Neue"/>
                <a:sym typeface="Bebas Neue"/>
              </a:defRPr>
            </a:lvl1pPr>
            <a:lvl2pPr lvl="1" algn="ctr">
              <a:lnSpc>
                <a:spcPct val="100000"/>
              </a:lnSpc>
              <a:spcBef>
                <a:spcPts val="0"/>
              </a:spcBef>
              <a:spcAft>
                <a:spcPts val="0"/>
              </a:spcAft>
              <a:buSzPts val="1400"/>
              <a:buNone/>
              <a:defRPr sz="2200">
                <a:solidFill>
                  <a:schemeClr val="dk1"/>
                </a:solidFill>
                <a:latin typeface="Bebas Neue"/>
                <a:ea typeface="Bebas Neue"/>
                <a:cs typeface="Bebas Neue"/>
                <a:sym typeface="Bebas Neue"/>
              </a:defRPr>
            </a:lvl2pPr>
            <a:lvl3pPr lvl="2" algn="ctr">
              <a:lnSpc>
                <a:spcPct val="100000"/>
              </a:lnSpc>
              <a:spcBef>
                <a:spcPts val="0"/>
              </a:spcBef>
              <a:spcAft>
                <a:spcPts val="0"/>
              </a:spcAft>
              <a:buSzPts val="1400"/>
              <a:buNone/>
              <a:defRPr sz="2200">
                <a:solidFill>
                  <a:schemeClr val="dk1"/>
                </a:solidFill>
                <a:latin typeface="Bebas Neue"/>
                <a:ea typeface="Bebas Neue"/>
                <a:cs typeface="Bebas Neue"/>
                <a:sym typeface="Bebas Neue"/>
              </a:defRPr>
            </a:lvl3pPr>
            <a:lvl4pPr lvl="3" algn="ctr">
              <a:lnSpc>
                <a:spcPct val="100000"/>
              </a:lnSpc>
              <a:spcBef>
                <a:spcPts val="0"/>
              </a:spcBef>
              <a:spcAft>
                <a:spcPts val="0"/>
              </a:spcAft>
              <a:buSzPts val="1400"/>
              <a:buNone/>
              <a:defRPr sz="2200">
                <a:solidFill>
                  <a:schemeClr val="dk1"/>
                </a:solidFill>
                <a:latin typeface="Bebas Neue"/>
                <a:ea typeface="Bebas Neue"/>
                <a:cs typeface="Bebas Neue"/>
                <a:sym typeface="Bebas Neue"/>
              </a:defRPr>
            </a:lvl4pPr>
            <a:lvl5pPr lvl="4" algn="ctr">
              <a:lnSpc>
                <a:spcPct val="100000"/>
              </a:lnSpc>
              <a:spcBef>
                <a:spcPts val="0"/>
              </a:spcBef>
              <a:spcAft>
                <a:spcPts val="0"/>
              </a:spcAft>
              <a:buSzPts val="1400"/>
              <a:buNone/>
              <a:defRPr sz="2200">
                <a:solidFill>
                  <a:schemeClr val="dk1"/>
                </a:solidFill>
                <a:latin typeface="Bebas Neue"/>
                <a:ea typeface="Bebas Neue"/>
                <a:cs typeface="Bebas Neue"/>
                <a:sym typeface="Bebas Neue"/>
              </a:defRPr>
            </a:lvl5pPr>
            <a:lvl6pPr lvl="5" algn="ctr">
              <a:lnSpc>
                <a:spcPct val="100000"/>
              </a:lnSpc>
              <a:spcBef>
                <a:spcPts val="0"/>
              </a:spcBef>
              <a:spcAft>
                <a:spcPts val="0"/>
              </a:spcAft>
              <a:buSzPts val="1400"/>
              <a:buNone/>
              <a:defRPr sz="2200">
                <a:solidFill>
                  <a:schemeClr val="dk1"/>
                </a:solidFill>
                <a:latin typeface="Bebas Neue"/>
                <a:ea typeface="Bebas Neue"/>
                <a:cs typeface="Bebas Neue"/>
                <a:sym typeface="Bebas Neue"/>
              </a:defRPr>
            </a:lvl6pPr>
            <a:lvl7pPr lvl="6" algn="ctr">
              <a:lnSpc>
                <a:spcPct val="100000"/>
              </a:lnSpc>
              <a:spcBef>
                <a:spcPts val="0"/>
              </a:spcBef>
              <a:spcAft>
                <a:spcPts val="0"/>
              </a:spcAft>
              <a:buSzPts val="1400"/>
              <a:buNone/>
              <a:defRPr sz="2200">
                <a:solidFill>
                  <a:schemeClr val="dk1"/>
                </a:solidFill>
                <a:latin typeface="Bebas Neue"/>
                <a:ea typeface="Bebas Neue"/>
                <a:cs typeface="Bebas Neue"/>
                <a:sym typeface="Bebas Neue"/>
              </a:defRPr>
            </a:lvl7pPr>
            <a:lvl8pPr lvl="7" algn="ctr">
              <a:lnSpc>
                <a:spcPct val="100000"/>
              </a:lnSpc>
              <a:spcBef>
                <a:spcPts val="0"/>
              </a:spcBef>
              <a:spcAft>
                <a:spcPts val="0"/>
              </a:spcAft>
              <a:buSzPts val="1400"/>
              <a:buNone/>
              <a:defRPr sz="2200">
                <a:solidFill>
                  <a:schemeClr val="dk1"/>
                </a:solidFill>
                <a:latin typeface="Bebas Neue"/>
                <a:ea typeface="Bebas Neue"/>
                <a:cs typeface="Bebas Neue"/>
                <a:sym typeface="Bebas Neue"/>
              </a:defRPr>
            </a:lvl8pPr>
            <a:lvl9pPr lvl="8" algn="ctr">
              <a:lnSpc>
                <a:spcPct val="100000"/>
              </a:lnSpc>
              <a:spcBef>
                <a:spcPts val="0"/>
              </a:spcBef>
              <a:spcAft>
                <a:spcPts val="0"/>
              </a:spcAft>
              <a:buSzPts val="1400"/>
              <a:buNone/>
              <a:defRPr sz="2200">
                <a:solidFill>
                  <a:schemeClr val="dk1"/>
                </a:solidFill>
                <a:latin typeface="Bebas Neue"/>
                <a:ea typeface="Bebas Neue"/>
                <a:cs typeface="Bebas Neue"/>
                <a:sym typeface="Bebas Neue"/>
              </a:defRPr>
            </a:lvl9pPr>
          </a:lstStyle>
          <a:p>
            <a:endParaRPr/>
          </a:p>
        </p:txBody>
      </p:sp>
      <p:sp>
        <p:nvSpPr>
          <p:cNvPr id="136" name="Google Shape;136;p75"/>
          <p:cNvSpPr txBox="1">
            <a:spLocks noGrp="1"/>
          </p:cNvSpPr>
          <p:nvPr>
            <p:ph type="subTitle" idx="8"/>
          </p:nvPr>
        </p:nvSpPr>
        <p:spPr>
          <a:xfrm>
            <a:off x="6711611" y="3175052"/>
            <a:ext cx="1764900" cy="91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500">
                <a:solidFill>
                  <a:schemeClr val="dk1"/>
                </a:solidFill>
                <a:latin typeface="Overpass Light"/>
                <a:ea typeface="Overpass Light"/>
                <a:cs typeface="Overpass Light"/>
                <a:sym typeface="Overpass Light"/>
              </a:defRPr>
            </a:lvl1pPr>
            <a:lvl2pPr lvl="1" algn="l">
              <a:lnSpc>
                <a:spcPct val="100000"/>
              </a:lnSpc>
              <a:spcBef>
                <a:spcPts val="0"/>
              </a:spcBef>
              <a:spcAft>
                <a:spcPts val="0"/>
              </a:spcAft>
              <a:buSzPts val="1400"/>
              <a:buNone/>
              <a:defRPr sz="1500">
                <a:solidFill>
                  <a:schemeClr val="dk1"/>
                </a:solidFill>
              </a:defRPr>
            </a:lvl2pPr>
            <a:lvl3pPr lvl="2" algn="l">
              <a:lnSpc>
                <a:spcPct val="100000"/>
              </a:lnSpc>
              <a:spcBef>
                <a:spcPts val="0"/>
              </a:spcBef>
              <a:spcAft>
                <a:spcPts val="0"/>
              </a:spcAft>
              <a:buSzPts val="1400"/>
              <a:buNone/>
              <a:defRPr sz="1500">
                <a:solidFill>
                  <a:schemeClr val="dk1"/>
                </a:solidFill>
              </a:defRPr>
            </a:lvl3pPr>
            <a:lvl4pPr lvl="3" algn="l">
              <a:lnSpc>
                <a:spcPct val="100000"/>
              </a:lnSpc>
              <a:spcBef>
                <a:spcPts val="0"/>
              </a:spcBef>
              <a:spcAft>
                <a:spcPts val="0"/>
              </a:spcAft>
              <a:buSzPts val="1400"/>
              <a:buNone/>
              <a:defRPr sz="1500">
                <a:solidFill>
                  <a:schemeClr val="dk1"/>
                </a:solidFill>
              </a:defRPr>
            </a:lvl4pPr>
            <a:lvl5pPr lvl="4" algn="l">
              <a:lnSpc>
                <a:spcPct val="100000"/>
              </a:lnSpc>
              <a:spcBef>
                <a:spcPts val="0"/>
              </a:spcBef>
              <a:spcAft>
                <a:spcPts val="0"/>
              </a:spcAft>
              <a:buSzPts val="1400"/>
              <a:buNone/>
              <a:defRPr sz="1500">
                <a:solidFill>
                  <a:schemeClr val="dk1"/>
                </a:solidFill>
              </a:defRPr>
            </a:lvl5pPr>
            <a:lvl6pPr lvl="5" algn="l">
              <a:lnSpc>
                <a:spcPct val="100000"/>
              </a:lnSpc>
              <a:spcBef>
                <a:spcPts val="0"/>
              </a:spcBef>
              <a:spcAft>
                <a:spcPts val="0"/>
              </a:spcAft>
              <a:buSzPts val="1400"/>
              <a:buNone/>
              <a:defRPr sz="1500">
                <a:solidFill>
                  <a:schemeClr val="dk1"/>
                </a:solidFill>
              </a:defRPr>
            </a:lvl6pPr>
            <a:lvl7pPr lvl="6" algn="l">
              <a:lnSpc>
                <a:spcPct val="100000"/>
              </a:lnSpc>
              <a:spcBef>
                <a:spcPts val="0"/>
              </a:spcBef>
              <a:spcAft>
                <a:spcPts val="0"/>
              </a:spcAft>
              <a:buSzPts val="1400"/>
              <a:buNone/>
              <a:defRPr sz="1500">
                <a:solidFill>
                  <a:schemeClr val="dk1"/>
                </a:solidFill>
              </a:defRPr>
            </a:lvl7pPr>
            <a:lvl8pPr lvl="7" algn="l">
              <a:lnSpc>
                <a:spcPct val="100000"/>
              </a:lnSpc>
              <a:spcBef>
                <a:spcPts val="0"/>
              </a:spcBef>
              <a:spcAft>
                <a:spcPts val="0"/>
              </a:spcAft>
              <a:buSzPts val="1400"/>
              <a:buNone/>
              <a:defRPr sz="1500">
                <a:solidFill>
                  <a:schemeClr val="dk1"/>
                </a:solidFill>
              </a:defRPr>
            </a:lvl8pPr>
            <a:lvl9pPr lvl="8" algn="l">
              <a:lnSpc>
                <a:spcPct val="100000"/>
              </a:lnSpc>
              <a:spcBef>
                <a:spcPts val="0"/>
              </a:spcBef>
              <a:spcAft>
                <a:spcPts val="0"/>
              </a:spcAft>
              <a:buSzPts val="1400"/>
              <a:buNone/>
              <a:defRPr sz="1500">
                <a:solidFill>
                  <a:schemeClr val="dk1"/>
                </a:solidFill>
              </a:defRPr>
            </a:lvl9pPr>
          </a:lstStyle>
          <a:p>
            <a:endParaRPr/>
          </a:p>
        </p:txBody>
      </p:sp>
      <p:sp>
        <p:nvSpPr>
          <p:cNvPr id="137" name="Google Shape;137;p75"/>
          <p:cNvSpPr txBox="1">
            <a:spLocks noGrp="1"/>
          </p:cNvSpPr>
          <p:nvPr>
            <p:ph type="title"/>
          </p:nvPr>
        </p:nvSpPr>
        <p:spPr>
          <a:xfrm>
            <a:off x="2654850" y="321157"/>
            <a:ext cx="3834300" cy="599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43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38" name="Google Shape;138;p75"/>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9"/>
        <p:cNvGrpSpPr/>
        <p:nvPr/>
      </p:nvGrpSpPr>
      <p:grpSpPr>
        <a:xfrm>
          <a:off x="0" y="0"/>
          <a:ext cx="0" cy="0"/>
          <a:chOff x="0" y="0"/>
          <a:chExt cx="0" cy="0"/>
        </a:xfrm>
      </p:grpSpPr>
      <p:sp>
        <p:nvSpPr>
          <p:cNvPr id="140" name="Google Shape;140;p76"/>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76"/>
          <p:cNvSpPr/>
          <p:nvPr/>
        </p:nvSpPr>
        <p:spPr>
          <a:xfrm>
            <a:off x="3189572" y="-61450"/>
            <a:ext cx="6166500" cy="5250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76"/>
          <p:cNvSpPr txBox="1">
            <a:spLocks noGrp="1"/>
          </p:cNvSpPr>
          <p:nvPr>
            <p:ph type="title"/>
          </p:nvPr>
        </p:nvSpPr>
        <p:spPr>
          <a:xfrm>
            <a:off x="233850" y="1794300"/>
            <a:ext cx="2782800" cy="1554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3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3" name="Google Shape;143;p76"/>
          <p:cNvSpPr txBox="1">
            <a:spLocks noGrp="1"/>
          </p:cNvSpPr>
          <p:nvPr>
            <p:ph type="subTitle" idx="1"/>
          </p:nvPr>
        </p:nvSpPr>
        <p:spPr>
          <a:xfrm>
            <a:off x="4153278" y="3146801"/>
            <a:ext cx="1837800" cy="3099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800"/>
              <a:buNone/>
              <a:defRPr sz="2200" b="1">
                <a:solidFill>
                  <a:schemeClr val="lt1"/>
                </a:solidFill>
                <a:latin typeface="Bebas Neue"/>
                <a:ea typeface="Bebas Neue"/>
                <a:cs typeface="Bebas Neue"/>
                <a:sym typeface="Bebas Neue"/>
              </a:defRPr>
            </a:lvl1pPr>
            <a:lvl2pPr lvl="1" algn="r">
              <a:lnSpc>
                <a:spcPct val="100000"/>
              </a:lnSpc>
              <a:spcBef>
                <a:spcPts val="0"/>
              </a:spcBef>
              <a:spcAft>
                <a:spcPts val="0"/>
              </a:spcAft>
              <a:buSzPts val="1400"/>
              <a:buNone/>
              <a:defRPr sz="2200" b="1">
                <a:solidFill>
                  <a:schemeClr val="lt1"/>
                </a:solidFill>
                <a:latin typeface="Bebas Neue"/>
                <a:ea typeface="Bebas Neue"/>
                <a:cs typeface="Bebas Neue"/>
                <a:sym typeface="Bebas Neue"/>
              </a:defRPr>
            </a:lvl2pPr>
            <a:lvl3pPr lvl="2" algn="r">
              <a:lnSpc>
                <a:spcPct val="100000"/>
              </a:lnSpc>
              <a:spcBef>
                <a:spcPts val="0"/>
              </a:spcBef>
              <a:spcAft>
                <a:spcPts val="0"/>
              </a:spcAft>
              <a:buSzPts val="1400"/>
              <a:buNone/>
              <a:defRPr sz="2200" b="1">
                <a:solidFill>
                  <a:schemeClr val="lt1"/>
                </a:solidFill>
                <a:latin typeface="Bebas Neue"/>
                <a:ea typeface="Bebas Neue"/>
                <a:cs typeface="Bebas Neue"/>
                <a:sym typeface="Bebas Neue"/>
              </a:defRPr>
            </a:lvl3pPr>
            <a:lvl4pPr lvl="3" algn="r">
              <a:lnSpc>
                <a:spcPct val="100000"/>
              </a:lnSpc>
              <a:spcBef>
                <a:spcPts val="0"/>
              </a:spcBef>
              <a:spcAft>
                <a:spcPts val="0"/>
              </a:spcAft>
              <a:buSzPts val="1400"/>
              <a:buNone/>
              <a:defRPr sz="2200" b="1">
                <a:solidFill>
                  <a:schemeClr val="lt1"/>
                </a:solidFill>
                <a:latin typeface="Bebas Neue"/>
                <a:ea typeface="Bebas Neue"/>
                <a:cs typeface="Bebas Neue"/>
                <a:sym typeface="Bebas Neue"/>
              </a:defRPr>
            </a:lvl4pPr>
            <a:lvl5pPr lvl="4" algn="r">
              <a:lnSpc>
                <a:spcPct val="100000"/>
              </a:lnSpc>
              <a:spcBef>
                <a:spcPts val="0"/>
              </a:spcBef>
              <a:spcAft>
                <a:spcPts val="0"/>
              </a:spcAft>
              <a:buSzPts val="1400"/>
              <a:buNone/>
              <a:defRPr sz="2200" b="1">
                <a:solidFill>
                  <a:schemeClr val="lt1"/>
                </a:solidFill>
                <a:latin typeface="Bebas Neue"/>
                <a:ea typeface="Bebas Neue"/>
                <a:cs typeface="Bebas Neue"/>
                <a:sym typeface="Bebas Neue"/>
              </a:defRPr>
            </a:lvl5pPr>
            <a:lvl6pPr lvl="5" algn="r">
              <a:lnSpc>
                <a:spcPct val="100000"/>
              </a:lnSpc>
              <a:spcBef>
                <a:spcPts val="0"/>
              </a:spcBef>
              <a:spcAft>
                <a:spcPts val="0"/>
              </a:spcAft>
              <a:buSzPts val="1400"/>
              <a:buNone/>
              <a:defRPr sz="2200" b="1">
                <a:solidFill>
                  <a:schemeClr val="lt1"/>
                </a:solidFill>
                <a:latin typeface="Bebas Neue"/>
                <a:ea typeface="Bebas Neue"/>
                <a:cs typeface="Bebas Neue"/>
                <a:sym typeface="Bebas Neue"/>
              </a:defRPr>
            </a:lvl6pPr>
            <a:lvl7pPr lvl="6" algn="r">
              <a:lnSpc>
                <a:spcPct val="100000"/>
              </a:lnSpc>
              <a:spcBef>
                <a:spcPts val="0"/>
              </a:spcBef>
              <a:spcAft>
                <a:spcPts val="0"/>
              </a:spcAft>
              <a:buSzPts val="1400"/>
              <a:buNone/>
              <a:defRPr sz="2200" b="1">
                <a:solidFill>
                  <a:schemeClr val="lt1"/>
                </a:solidFill>
                <a:latin typeface="Bebas Neue"/>
                <a:ea typeface="Bebas Neue"/>
                <a:cs typeface="Bebas Neue"/>
                <a:sym typeface="Bebas Neue"/>
              </a:defRPr>
            </a:lvl7pPr>
            <a:lvl8pPr lvl="7" algn="r">
              <a:lnSpc>
                <a:spcPct val="100000"/>
              </a:lnSpc>
              <a:spcBef>
                <a:spcPts val="0"/>
              </a:spcBef>
              <a:spcAft>
                <a:spcPts val="0"/>
              </a:spcAft>
              <a:buSzPts val="1400"/>
              <a:buNone/>
              <a:defRPr sz="2200" b="1">
                <a:solidFill>
                  <a:schemeClr val="lt1"/>
                </a:solidFill>
                <a:latin typeface="Bebas Neue"/>
                <a:ea typeface="Bebas Neue"/>
                <a:cs typeface="Bebas Neue"/>
                <a:sym typeface="Bebas Neue"/>
              </a:defRPr>
            </a:lvl8pPr>
            <a:lvl9pPr lvl="8" algn="r">
              <a:lnSpc>
                <a:spcPct val="100000"/>
              </a:lnSpc>
              <a:spcBef>
                <a:spcPts val="0"/>
              </a:spcBef>
              <a:spcAft>
                <a:spcPts val="0"/>
              </a:spcAft>
              <a:buSzPts val="1400"/>
              <a:buNone/>
              <a:defRPr sz="2200" b="1">
                <a:solidFill>
                  <a:schemeClr val="lt1"/>
                </a:solidFill>
                <a:latin typeface="Bebas Neue"/>
                <a:ea typeface="Bebas Neue"/>
                <a:cs typeface="Bebas Neue"/>
                <a:sym typeface="Bebas Neue"/>
              </a:defRPr>
            </a:lvl9pPr>
          </a:lstStyle>
          <a:p>
            <a:endParaRPr/>
          </a:p>
        </p:txBody>
      </p:sp>
      <p:sp>
        <p:nvSpPr>
          <p:cNvPr id="144" name="Google Shape;144;p76"/>
          <p:cNvSpPr txBox="1">
            <a:spLocks noGrp="1"/>
          </p:cNvSpPr>
          <p:nvPr>
            <p:ph type="subTitle" idx="2"/>
          </p:nvPr>
        </p:nvSpPr>
        <p:spPr>
          <a:xfrm>
            <a:off x="3906378" y="3458361"/>
            <a:ext cx="2084700" cy="1115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1500">
                <a:solidFill>
                  <a:schemeClr val="lt1"/>
                </a:solidFill>
                <a:latin typeface="Overpass Light"/>
                <a:ea typeface="Overpass Light"/>
                <a:cs typeface="Overpass Light"/>
                <a:sym typeface="Overpass Light"/>
              </a:defRPr>
            </a:lvl1pPr>
            <a:lvl2pPr lvl="1" algn="r">
              <a:lnSpc>
                <a:spcPct val="100000"/>
              </a:lnSpc>
              <a:spcBef>
                <a:spcPts val="0"/>
              </a:spcBef>
              <a:spcAft>
                <a:spcPts val="0"/>
              </a:spcAft>
              <a:buSzPts val="1400"/>
              <a:buNone/>
              <a:defRPr sz="1500">
                <a:solidFill>
                  <a:schemeClr val="lt1"/>
                </a:solidFill>
                <a:latin typeface="Overpass Light"/>
                <a:ea typeface="Overpass Light"/>
                <a:cs typeface="Overpass Light"/>
                <a:sym typeface="Overpass Light"/>
              </a:defRPr>
            </a:lvl2pPr>
            <a:lvl3pPr lvl="2" algn="r">
              <a:lnSpc>
                <a:spcPct val="100000"/>
              </a:lnSpc>
              <a:spcBef>
                <a:spcPts val="0"/>
              </a:spcBef>
              <a:spcAft>
                <a:spcPts val="0"/>
              </a:spcAft>
              <a:buSzPts val="1400"/>
              <a:buNone/>
              <a:defRPr sz="1500">
                <a:solidFill>
                  <a:schemeClr val="lt1"/>
                </a:solidFill>
                <a:latin typeface="Overpass Light"/>
                <a:ea typeface="Overpass Light"/>
                <a:cs typeface="Overpass Light"/>
                <a:sym typeface="Overpass Light"/>
              </a:defRPr>
            </a:lvl3pPr>
            <a:lvl4pPr lvl="3" algn="r">
              <a:lnSpc>
                <a:spcPct val="100000"/>
              </a:lnSpc>
              <a:spcBef>
                <a:spcPts val="0"/>
              </a:spcBef>
              <a:spcAft>
                <a:spcPts val="0"/>
              </a:spcAft>
              <a:buSzPts val="1400"/>
              <a:buNone/>
              <a:defRPr sz="1500">
                <a:solidFill>
                  <a:schemeClr val="lt1"/>
                </a:solidFill>
                <a:latin typeface="Overpass Light"/>
                <a:ea typeface="Overpass Light"/>
                <a:cs typeface="Overpass Light"/>
                <a:sym typeface="Overpass Light"/>
              </a:defRPr>
            </a:lvl4pPr>
            <a:lvl5pPr lvl="4" algn="r">
              <a:lnSpc>
                <a:spcPct val="100000"/>
              </a:lnSpc>
              <a:spcBef>
                <a:spcPts val="0"/>
              </a:spcBef>
              <a:spcAft>
                <a:spcPts val="0"/>
              </a:spcAft>
              <a:buSzPts val="1400"/>
              <a:buNone/>
              <a:defRPr sz="1500">
                <a:solidFill>
                  <a:schemeClr val="lt1"/>
                </a:solidFill>
                <a:latin typeface="Overpass Light"/>
                <a:ea typeface="Overpass Light"/>
                <a:cs typeface="Overpass Light"/>
                <a:sym typeface="Overpass Light"/>
              </a:defRPr>
            </a:lvl5pPr>
            <a:lvl6pPr lvl="5" algn="r">
              <a:lnSpc>
                <a:spcPct val="100000"/>
              </a:lnSpc>
              <a:spcBef>
                <a:spcPts val="0"/>
              </a:spcBef>
              <a:spcAft>
                <a:spcPts val="0"/>
              </a:spcAft>
              <a:buSzPts val="1400"/>
              <a:buNone/>
              <a:defRPr sz="1500">
                <a:solidFill>
                  <a:schemeClr val="lt1"/>
                </a:solidFill>
                <a:latin typeface="Overpass Light"/>
                <a:ea typeface="Overpass Light"/>
                <a:cs typeface="Overpass Light"/>
                <a:sym typeface="Overpass Light"/>
              </a:defRPr>
            </a:lvl6pPr>
            <a:lvl7pPr lvl="6" algn="r">
              <a:lnSpc>
                <a:spcPct val="100000"/>
              </a:lnSpc>
              <a:spcBef>
                <a:spcPts val="0"/>
              </a:spcBef>
              <a:spcAft>
                <a:spcPts val="0"/>
              </a:spcAft>
              <a:buSzPts val="1400"/>
              <a:buNone/>
              <a:defRPr sz="1500">
                <a:solidFill>
                  <a:schemeClr val="lt1"/>
                </a:solidFill>
                <a:latin typeface="Overpass Light"/>
                <a:ea typeface="Overpass Light"/>
                <a:cs typeface="Overpass Light"/>
                <a:sym typeface="Overpass Light"/>
              </a:defRPr>
            </a:lvl7pPr>
            <a:lvl8pPr lvl="7" algn="r">
              <a:lnSpc>
                <a:spcPct val="100000"/>
              </a:lnSpc>
              <a:spcBef>
                <a:spcPts val="0"/>
              </a:spcBef>
              <a:spcAft>
                <a:spcPts val="0"/>
              </a:spcAft>
              <a:buSzPts val="1400"/>
              <a:buNone/>
              <a:defRPr sz="1500">
                <a:solidFill>
                  <a:schemeClr val="lt1"/>
                </a:solidFill>
                <a:latin typeface="Overpass Light"/>
                <a:ea typeface="Overpass Light"/>
                <a:cs typeface="Overpass Light"/>
                <a:sym typeface="Overpass Light"/>
              </a:defRPr>
            </a:lvl8pPr>
            <a:lvl9pPr lvl="8" algn="r">
              <a:lnSpc>
                <a:spcPct val="100000"/>
              </a:lnSpc>
              <a:spcBef>
                <a:spcPts val="0"/>
              </a:spcBef>
              <a:spcAft>
                <a:spcPts val="0"/>
              </a:spcAft>
              <a:buSzPts val="1400"/>
              <a:buNone/>
              <a:defRPr sz="1500">
                <a:solidFill>
                  <a:schemeClr val="lt1"/>
                </a:solidFill>
                <a:latin typeface="Overpass Light"/>
                <a:ea typeface="Overpass Light"/>
                <a:cs typeface="Overpass Light"/>
                <a:sym typeface="Overpass Light"/>
              </a:defRPr>
            </a:lvl9pPr>
          </a:lstStyle>
          <a:p>
            <a:endParaRPr/>
          </a:p>
        </p:txBody>
      </p:sp>
      <p:sp>
        <p:nvSpPr>
          <p:cNvPr id="145" name="Google Shape;145;p76"/>
          <p:cNvSpPr txBox="1">
            <a:spLocks noGrp="1"/>
          </p:cNvSpPr>
          <p:nvPr>
            <p:ph type="subTitle" idx="3"/>
          </p:nvPr>
        </p:nvSpPr>
        <p:spPr>
          <a:xfrm>
            <a:off x="6374237" y="580394"/>
            <a:ext cx="1920000" cy="309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2200" b="1">
                <a:solidFill>
                  <a:schemeClr val="lt1"/>
                </a:solidFill>
                <a:latin typeface="Bebas Neue"/>
                <a:ea typeface="Bebas Neue"/>
                <a:cs typeface="Bebas Neue"/>
                <a:sym typeface="Bebas Neue"/>
              </a:defRPr>
            </a:lvl1pPr>
            <a:lvl2pPr lvl="1" algn="l">
              <a:lnSpc>
                <a:spcPct val="100000"/>
              </a:lnSpc>
              <a:spcBef>
                <a:spcPts val="0"/>
              </a:spcBef>
              <a:spcAft>
                <a:spcPts val="0"/>
              </a:spcAft>
              <a:buSzPts val="1400"/>
              <a:buNone/>
              <a:defRPr sz="2200" b="1">
                <a:solidFill>
                  <a:schemeClr val="lt1"/>
                </a:solidFill>
                <a:latin typeface="Bebas Neue"/>
                <a:ea typeface="Bebas Neue"/>
                <a:cs typeface="Bebas Neue"/>
                <a:sym typeface="Bebas Neue"/>
              </a:defRPr>
            </a:lvl2pPr>
            <a:lvl3pPr lvl="2" algn="l">
              <a:lnSpc>
                <a:spcPct val="100000"/>
              </a:lnSpc>
              <a:spcBef>
                <a:spcPts val="0"/>
              </a:spcBef>
              <a:spcAft>
                <a:spcPts val="0"/>
              </a:spcAft>
              <a:buSzPts val="1400"/>
              <a:buNone/>
              <a:defRPr sz="2200" b="1">
                <a:solidFill>
                  <a:schemeClr val="lt1"/>
                </a:solidFill>
                <a:latin typeface="Bebas Neue"/>
                <a:ea typeface="Bebas Neue"/>
                <a:cs typeface="Bebas Neue"/>
                <a:sym typeface="Bebas Neue"/>
              </a:defRPr>
            </a:lvl3pPr>
            <a:lvl4pPr lvl="3" algn="l">
              <a:lnSpc>
                <a:spcPct val="100000"/>
              </a:lnSpc>
              <a:spcBef>
                <a:spcPts val="0"/>
              </a:spcBef>
              <a:spcAft>
                <a:spcPts val="0"/>
              </a:spcAft>
              <a:buSzPts val="1400"/>
              <a:buNone/>
              <a:defRPr sz="2200" b="1">
                <a:solidFill>
                  <a:schemeClr val="lt1"/>
                </a:solidFill>
                <a:latin typeface="Bebas Neue"/>
                <a:ea typeface="Bebas Neue"/>
                <a:cs typeface="Bebas Neue"/>
                <a:sym typeface="Bebas Neue"/>
              </a:defRPr>
            </a:lvl4pPr>
            <a:lvl5pPr lvl="4" algn="l">
              <a:lnSpc>
                <a:spcPct val="100000"/>
              </a:lnSpc>
              <a:spcBef>
                <a:spcPts val="0"/>
              </a:spcBef>
              <a:spcAft>
                <a:spcPts val="0"/>
              </a:spcAft>
              <a:buSzPts val="1400"/>
              <a:buNone/>
              <a:defRPr sz="2200" b="1">
                <a:solidFill>
                  <a:schemeClr val="lt1"/>
                </a:solidFill>
                <a:latin typeface="Bebas Neue"/>
                <a:ea typeface="Bebas Neue"/>
                <a:cs typeface="Bebas Neue"/>
                <a:sym typeface="Bebas Neue"/>
              </a:defRPr>
            </a:lvl5pPr>
            <a:lvl6pPr lvl="5" algn="l">
              <a:lnSpc>
                <a:spcPct val="100000"/>
              </a:lnSpc>
              <a:spcBef>
                <a:spcPts val="0"/>
              </a:spcBef>
              <a:spcAft>
                <a:spcPts val="0"/>
              </a:spcAft>
              <a:buSzPts val="1400"/>
              <a:buNone/>
              <a:defRPr sz="2200" b="1">
                <a:solidFill>
                  <a:schemeClr val="lt1"/>
                </a:solidFill>
                <a:latin typeface="Bebas Neue"/>
                <a:ea typeface="Bebas Neue"/>
                <a:cs typeface="Bebas Neue"/>
                <a:sym typeface="Bebas Neue"/>
              </a:defRPr>
            </a:lvl6pPr>
            <a:lvl7pPr lvl="6" algn="l">
              <a:lnSpc>
                <a:spcPct val="100000"/>
              </a:lnSpc>
              <a:spcBef>
                <a:spcPts val="0"/>
              </a:spcBef>
              <a:spcAft>
                <a:spcPts val="0"/>
              </a:spcAft>
              <a:buSzPts val="1400"/>
              <a:buNone/>
              <a:defRPr sz="2200" b="1">
                <a:solidFill>
                  <a:schemeClr val="lt1"/>
                </a:solidFill>
                <a:latin typeface="Bebas Neue"/>
                <a:ea typeface="Bebas Neue"/>
                <a:cs typeface="Bebas Neue"/>
                <a:sym typeface="Bebas Neue"/>
              </a:defRPr>
            </a:lvl7pPr>
            <a:lvl8pPr lvl="7" algn="l">
              <a:lnSpc>
                <a:spcPct val="100000"/>
              </a:lnSpc>
              <a:spcBef>
                <a:spcPts val="0"/>
              </a:spcBef>
              <a:spcAft>
                <a:spcPts val="0"/>
              </a:spcAft>
              <a:buSzPts val="1400"/>
              <a:buNone/>
              <a:defRPr sz="2200" b="1">
                <a:solidFill>
                  <a:schemeClr val="lt1"/>
                </a:solidFill>
                <a:latin typeface="Bebas Neue"/>
                <a:ea typeface="Bebas Neue"/>
                <a:cs typeface="Bebas Neue"/>
                <a:sym typeface="Bebas Neue"/>
              </a:defRPr>
            </a:lvl8pPr>
            <a:lvl9pPr lvl="8" algn="l">
              <a:lnSpc>
                <a:spcPct val="100000"/>
              </a:lnSpc>
              <a:spcBef>
                <a:spcPts val="0"/>
              </a:spcBef>
              <a:spcAft>
                <a:spcPts val="0"/>
              </a:spcAft>
              <a:buSzPts val="1400"/>
              <a:buNone/>
              <a:defRPr sz="2200" b="1">
                <a:solidFill>
                  <a:schemeClr val="lt1"/>
                </a:solidFill>
                <a:latin typeface="Bebas Neue"/>
                <a:ea typeface="Bebas Neue"/>
                <a:cs typeface="Bebas Neue"/>
                <a:sym typeface="Bebas Neue"/>
              </a:defRPr>
            </a:lvl9pPr>
          </a:lstStyle>
          <a:p>
            <a:endParaRPr/>
          </a:p>
        </p:txBody>
      </p:sp>
      <p:sp>
        <p:nvSpPr>
          <p:cNvPr id="146" name="Google Shape;146;p76"/>
          <p:cNvSpPr txBox="1">
            <a:spLocks noGrp="1"/>
          </p:cNvSpPr>
          <p:nvPr>
            <p:ph type="subTitle" idx="4"/>
          </p:nvPr>
        </p:nvSpPr>
        <p:spPr>
          <a:xfrm>
            <a:off x="6374239" y="883466"/>
            <a:ext cx="2082300" cy="1113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1500">
                <a:solidFill>
                  <a:schemeClr val="lt1"/>
                </a:solidFill>
                <a:latin typeface="Overpass Light"/>
                <a:ea typeface="Overpass Light"/>
                <a:cs typeface="Overpass Light"/>
                <a:sym typeface="Overpass Light"/>
              </a:defRPr>
            </a:lvl1pPr>
            <a:lvl2pPr lvl="1" algn="l">
              <a:lnSpc>
                <a:spcPct val="100000"/>
              </a:lnSpc>
              <a:spcBef>
                <a:spcPts val="0"/>
              </a:spcBef>
              <a:spcAft>
                <a:spcPts val="0"/>
              </a:spcAft>
              <a:buSzPts val="1400"/>
              <a:buNone/>
              <a:defRPr sz="1500">
                <a:solidFill>
                  <a:schemeClr val="lt1"/>
                </a:solidFill>
                <a:latin typeface="Overpass Light"/>
                <a:ea typeface="Overpass Light"/>
                <a:cs typeface="Overpass Light"/>
                <a:sym typeface="Overpass Light"/>
              </a:defRPr>
            </a:lvl2pPr>
            <a:lvl3pPr lvl="2" algn="l">
              <a:lnSpc>
                <a:spcPct val="100000"/>
              </a:lnSpc>
              <a:spcBef>
                <a:spcPts val="0"/>
              </a:spcBef>
              <a:spcAft>
                <a:spcPts val="0"/>
              </a:spcAft>
              <a:buSzPts val="1400"/>
              <a:buNone/>
              <a:defRPr sz="1500">
                <a:solidFill>
                  <a:schemeClr val="lt1"/>
                </a:solidFill>
                <a:latin typeface="Overpass Light"/>
                <a:ea typeface="Overpass Light"/>
                <a:cs typeface="Overpass Light"/>
                <a:sym typeface="Overpass Light"/>
              </a:defRPr>
            </a:lvl3pPr>
            <a:lvl4pPr lvl="3" algn="l">
              <a:lnSpc>
                <a:spcPct val="100000"/>
              </a:lnSpc>
              <a:spcBef>
                <a:spcPts val="0"/>
              </a:spcBef>
              <a:spcAft>
                <a:spcPts val="0"/>
              </a:spcAft>
              <a:buSzPts val="1400"/>
              <a:buNone/>
              <a:defRPr sz="1500">
                <a:solidFill>
                  <a:schemeClr val="lt1"/>
                </a:solidFill>
                <a:latin typeface="Overpass Light"/>
                <a:ea typeface="Overpass Light"/>
                <a:cs typeface="Overpass Light"/>
                <a:sym typeface="Overpass Light"/>
              </a:defRPr>
            </a:lvl4pPr>
            <a:lvl5pPr lvl="4" algn="l">
              <a:lnSpc>
                <a:spcPct val="100000"/>
              </a:lnSpc>
              <a:spcBef>
                <a:spcPts val="0"/>
              </a:spcBef>
              <a:spcAft>
                <a:spcPts val="0"/>
              </a:spcAft>
              <a:buSzPts val="1400"/>
              <a:buNone/>
              <a:defRPr sz="1500">
                <a:solidFill>
                  <a:schemeClr val="lt1"/>
                </a:solidFill>
                <a:latin typeface="Overpass Light"/>
                <a:ea typeface="Overpass Light"/>
                <a:cs typeface="Overpass Light"/>
                <a:sym typeface="Overpass Light"/>
              </a:defRPr>
            </a:lvl5pPr>
            <a:lvl6pPr lvl="5" algn="l">
              <a:lnSpc>
                <a:spcPct val="100000"/>
              </a:lnSpc>
              <a:spcBef>
                <a:spcPts val="0"/>
              </a:spcBef>
              <a:spcAft>
                <a:spcPts val="0"/>
              </a:spcAft>
              <a:buSzPts val="1400"/>
              <a:buNone/>
              <a:defRPr sz="1500">
                <a:solidFill>
                  <a:schemeClr val="lt1"/>
                </a:solidFill>
                <a:latin typeface="Overpass Light"/>
                <a:ea typeface="Overpass Light"/>
                <a:cs typeface="Overpass Light"/>
                <a:sym typeface="Overpass Light"/>
              </a:defRPr>
            </a:lvl6pPr>
            <a:lvl7pPr lvl="6" algn="l">
              <a:lnSpc>
                <a:spcPct val="100000"/>
              </a:lnSpc>
              <a:spcBef>
                <a:spcPts val="0"/>
              </a:spcBef>
              <a:spcAft>
                <a:spcPts val="0"/>
              </a:spcAft>
              <a:buSzPts val="1400"/>
              <a:buNone/>
              <a:defRPr sz="1500">
                <a:solidFill>
                  <a:schemeClr val="lt1"/>
                </a:solidFill>
                <a:latin typeface="Overpass Light"/>
                <a:ea typeface="Overpass Light"/>
                <a:cs typeface="Overpass Light"/>
                <a:sym typeface="Overpass Light"/>
              </a:defRPr>
            </a:lvl7pPr>
            <a:lvl8pPr lvl="7" algn="l">
              <a:lnSpc>
                <a:spcPct val="100000"/>
              </a:lnSpc>
              <a:spcBef>
                <a:spcPts val="0"/>
              </a:spcBef>
              <a:spcAft>
                <a:spcPts val="0"/>
              </a:spcAft>
              <a:buSzPts val="1400"/>
              <a:buNone/>
              <a:defRPr sz="1500">
                <a:solidFill>
                  <a:schemeClr val="lt1"/>
                </a:solidFill>
                <a:latin typeface="Overpass Light"/>
                <a:ea typeface="Overpass Light"/>
                <a:cs typeface="Overpass Light"/>
                <a:sym typeface="Overpass Light"/>
              </a:defRPr>
            </a:lvl8pPr>
            <a:lvl9pPr lvl="8" algn="l">
              <a:lnSpc>
                <a:spcPct val="100000"/>
              </a:lnSpc>
              <a:spcBef>
                <a:spcPts val="0"/>
              </a:spcBef>
              <a:spcAft>
                <a:spcPts val="0"/>
              </a:spcAft>
              <a:buSzPts val="1400"/>
              <a:buNone/>
              <a:defRPr sz="1500">
                <a:solidFill>
                  <a:schemeClr val="lt1"/>
                </a:solidFill>
                <a:latin typeface="Overpass Light"/>
                <a:ea typeface="Overpass Light"/>
                <a:cs typeface="Overpass Light"/>
                <a:sym typeface="Overpass Light"/>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 5">
  <p:cSld name="CUSTOM_2_2">
    <p:spTree>
      <p:nvGrpSpPr>
        <p:cNvPr id="1" name="Shape 158"/>
        <p:cNvGrpSpPr/>
        <p:nvPr/>
      </p:nvGrpSpPr>
      <p:grpSpPr>
        <a:xfrm>
          <a:off x="0" y="0"/>
          <a:ext cx="0" cy="0"/>
          <a:chOff x="0" y="0"/>
          <a:chExt cx="0" cy="0"/>
        </a:xfrm>
      </p:grpSpPr>
      <p:sp>
        <p:nvSpPr>
          <p:cNvPr id="159" name="Google Shape;159;p78"/>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78"/>
          <p:cNvSpPr/>
          <p:nvPr/>
        </p:nvSpPr>
        <p:spPr>
          <a:xfrm rot="-5400000">
            <a:off x="791250" y="1657225"/>
            <a:ext cx="2261700" cy="38118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1" name="Google Shape;161;p78"/>
          <p:cNvSpPr/>
          <p:nvPr/>
        </p:nvSpPr>
        <p:spPr>
          <a:xfrm rot="-5400000">
            <a:off x="6100626" y="-249300"/>
            <a:ext cx="2261700" cy="38403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62" name="Google Shape;162;p78"/>
          <p:cNvCxnSpPr/>
          <p:nvPr/>
        </p:nvCxnSpPr>
        <p:spPr>
          <a:xfrm rot="10800000">
            <a:off x="102175" y="2435250"/>
            <a:ext cx="0" cy="2256600"/>
          </a:xfrm>
          <a:prstGeom prst="straightConnector1">
            <a:avLst/>
          </a:prstGeom>
          <a:noFill/>
          <a:ln w="19050" cap="flat" cmpd="sng">
            <a:solidFill>
              <a:schemeClr val="lt1"/>
            </a:solidFill>
            <a:prstDash val="solid"/>
            <a:round/>
            <a:headEnd type="none" w="sm" len="sm"/>
            <a:tailEnd type="none" w="sm" len="sm"/>
          </a:ln>
        </p:spPr>
      </p:cxnSp>
      <p:cxnSp>
        <p:nvCxnSpPr>
          <p:cNvPr id="163" name="Google Shape;163;p78"/>
          <p:cNvCxnSpPr/>
          <p:nvPr/>
        </p:nvCxnSpPr>
        <p:spPr>
          <a:xfrm rot="10800000">
            <a:off x="9042450" y="542550"/>
            <a:ext cx="0" cy="2256600"/>
          </a:xfrm>
          <a:prstGeom prst="straightConnector1">
            <a:avLst/>
          </a:prstGeom>
          <a:noFill/>
          <a:ln w="19050" cap="flat" cmpd="sng">
            <a:solidFill>
              <a:schemeClr val="lt1"/>
            </a:solidFill>
            <a:prstDash val="solid"/>
            <a:round/>
            <a:headEnd type="none" w="sm" len="sm"/>
            <a:tailEnd type="none" w="sm" len="sm"/>
          </a:ln>
        </p:spPr>
      </p:cxnSp>
      <p:sp>
        <p:nvSpPr>
          <p:cNvPr id="164" name="Google Shape;164;p78"/>
          <p:cNvSpPr txBox="1">
            <a:spLocks noGrp="1"/>
          </p:cNvSpPr>
          <p:nvPr>
            <p:ph type="subTitle" idx="1"/>
          </p:nvPr>
        </p:nvSpPr>
        <p:spPr>
          <a:xfrm>
            <a:off x="638712" y="3634414"/>
            <a:ext cx="1378800" cy="309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2200" b="1">
                <a:solidFill>
                  <a:schemeClr val="lt1"/>
                </a:solidFill>
                <a:latin typeface="Bebas Neue"/>
                <a:ea typeface="Bebas Neue"/>
                <a:cs typeface="Bebas Neue"/>
                <a:sym typeface="Bebas Neue"/>
              </a:defRPr>
            </a:lvl1pPr>
            <a:lvl2pPr lvl="1"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2pPr>
            <a:lvl3pPr lvl="2"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3pPr>
            <a:lvl4pPr lvl="3"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4pPr>
            <a:lvl5pPr lvl="4"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5pPr>
            <a:lvl6pPr lvl="5"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6pPr>
            <a:lvl7pPr lvl="6"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7pPr>
            <a:lvl8pPr lvl="7"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8pPr>
            <a:lvl9pPr lvl="8"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9pPr>
          </a:lstStyle>
          <a:p>
            <a:endParaRPr/>
          </a:p>
        </p:txBody>
      </p:sp>
      <p:sp>
        <p:nvSpPr>
          <p:cNvPr id="165" name="Google Shape;165;p78"/>
          <p:cNvSpPr txBox="1">
            <a:spLocks noGrp="1"/>
          </p:cNvSpPr>
          <p:nvPr>
            <p:ph type="subTitle" idx="2"/>
          </p:nvPr>
        </p:nvSpPr>
        <p:spPr>
          <a:xfrm>
            <a:off x="638700" y="2930924"/>
            <a:ext cx="2824500" cy="438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1400">
                <a:solidFill>
                  <a:schemeClr val="lt1"/>
                </a:solidFill>
                <a:latin typeface="Overpass Light"/>
                <a:ea typeface="Overpass Light"/>
                <a:cs typeface="Overpass Light"/>
                <a:sym typeface="Overpass Light"/>
              </a:defRPr>
            </a:lvl1pPr>
            <a:lvl2pPr lvl="1" algn="l">
              <a:lnSpc>
                <a:spcPct val="100000"/>
              </a:lnSpc>
              <a:spcBef>
                <a:spcPts val="0"/>
              </a:spcBef>
              <a:spcAft>
                <a:spcPts val="0"/>
              </a:spcAft>
              <a:buSzPts val="1400"/>
              <a:buNone/>
              <a:defRPr sz="1400">
                <a:solidFill>
                  <a:schemeClr val="lt1"/>
                </a:solidFill>
              </a:defRPr>
            </a:lvl2pPr>
            <a:lvl3pPr lvl="2" algn="l">
              <a:lnSpc>
                <a:spcPct val="100000"/>
              </a:lnSpc>
              <a:spcBef>
                <a:spcPts val="0"/>
              </a:spcBef>
              <a:spcAft>
                <a:spcPts val="0"/>
              </a:spcAft>
              <a:buSzPts val="1400"/>
              <a:buNone/>
              <a:defRPr sz="1400">
                <a:solidFill>
                  <a:schemeClr val="lt1"/>
                </a:solidFill>
              </a:defRPr>
            </a:lvl3pPr>
            <a:lvl4pPr lvl="3" algn="l">
              <a:lnSpc>
                <a:spcPct val="100000"/>
              </a:lnSpc>
              <a:spcBef>
                <a:spcPts val="0"/>
              </a:spcBef>
              <a:spcAft>
                <a:spcPts val="0"/>
              </a:spcAft>
              <a:buSzPts val="1400"/>
              <a:buNone/>
              <a:defRPr sz="1400">
                <a:solidFill>
                  <a:schemeClr val="lt1"/>
                </a:solidFill>
              </a:defRPr>
            </a:lvl4pPr>
            <a:lvl5pPr lvl="4" algn="l">
              <a:lnSpc>
                <a:spcPct val="100000"/>
              </a:lnSpc>
              <a:spcBef>
                <a:spcPts val="0"/>
              </a:spcBef>
              <a:spcAft>
                <a:spcPts val="0"/>
              </a:spcAft>
              <a:buSzPts val="1400"/>
              <a:buNone/>
              <a:defRPr sz="1400">
                <a:solidFill>
                  <a:schemeClr val="lt1"/>
                </a:solidFill>
              </a:defRPr>
            </a:lvl5pPr>
            <a:lvl6pPr lvl="5" algn="l">
              <a:lnSpc>
                <a:spcPct val="100000"/>
              </a:lnSpc>
              <a:spcBef>
                <a:spcPts val="0"/>
              </a:spcBef>
              <a:spcAft>
                <a:spcPts val="0"/>
              </a:spcAft>
              <a:buSzPts val="1400"/>
              <a:buNone/>
              <a:defRPr sz="1400">
                <a:solidFill>
                  <a:schemeClr val="lt1"/>
                </a:solidFill>
              </a:defRPr>
            </a:lvl6pPr>
            <a:lvl7pPr lvl="6" algn="l">
              <a:lnSpc>
                <a:spcPct val="100000"/>
              </a:lnSpc>
              <a:spcBef>
                <a:spcPts val="0"/>
              </a:spcBef>
              <a:spcAft>
                <a:spcPts val="0"/>
              </a:spcAft>
              <a:buSzPts val="1400"/>
              <a:buNone/>
              <a:defRPr sz="1400">
                <a:solidFill>
                  <a:schemeClr val="lt1"/>
                </a:solidFill>
              </a:defRPr>
            </a:lvl7pPr>
            <a:lvl8pPr lvl="7" algn="l">
              <a:lnSpc>
                <a:spcPct val="100000"/>
              </a:lnSpc>
              <a:spcBef>
                <a:spcPts val="0"/>
              </a:spcBef>
              <a:spcAft>
                <a:spcPts val="0"/>
              </a:spcAft>
              <a:buSzPts val="1400"/>
              <a:buNone/>
              <a:defRPr sz="1400">
                <a:solidFill>
                  <a:schemeClr val="lt1"/>
                </a:solidFill>
              </a:defRPr>
            </a:lvl8pPr>
            <a:lvl9pPr lvl="8" algn="l">
              <a:lnSpc>
                <a:spcPct val="100000"/>
              </a:lnSpc>
              <a:spcBef>
                <a:spcPts val="0"/>
              </a:spcBef>
              <a:spcAft>
                <a:spcPts val="0"/>
              </a:spcAft>
              <a:buSzPts val="1400"/>
              <a:buNone/>
              <a:defRPr sz="1400">
                <a:solidFill>
                  <a:schemeClr val="lt1"/>
                </a:solidFill>
              </a:defRPr>
            </a:lvl9pPr>
          </a:lstStyle>
          <a:p>
            <a:endParaRPr/>
          </a:p>
        </p:txBody>
      </p:sp>
      <p:sp>
        <p:nvSpPr>
          <p:cNvPr id="166" name="Google Shape;166;p78"/>
          <p:cNvSpPr txBox="1">
            <a:spLocks noGrp="1"/>
          </p:cNvSpPr>
          <p:nvPr>
            <p:ph type="subTitle" idx="3"/>
          </p:nvPr>
        </p:nvSpPr>
        <p:spPr>
          <a:xfrm>
            <a:off x="638712" y="2647300"/>
            <a:ext cx="1378800" cy="309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2200" b="1">
                <a:solidFill>
                  <a:schemeClr val="lt1"/>
                </a:solidFill>
                <a:latin typeface="Bebas Neue"/>
                <a:ea typeface="Bebas Neue"/>
                <a:cs typeface="Bebas Neue"/>
                <a:sym typeface="Bebas Neue"/>
              </a:defRPr>
            </a:lvl1pPr>
            <a:lvl2pPr lvl="1"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2pPr>
            <a:lvl3pPr lvl="2"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3pPr>
            <a:lvl4pPr lvl="3"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4pPr>
            <a:lvl5pPr lvl="4"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5pPr>
            <a:lvl6pPr lvl="5"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6pPr>
            <a:lvl7pPr lvl="6"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7pPr>
            <a:lvl8pPr lvl="7"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8pPr>
            <a:lvl9pPr lvl="8"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9pPr>
          </a:lstStyle>
          <a:p>
            <a:endParaRPr/>
          </a:p>
        </p:txBody>
      </p:sp>
      <p:sp>
        <p:nvSpPr>
          <p:cNvPr id="167" name="Google Shape;167;p78"/>
          <p:cNvSpPr txBox="1">
            <a:spLocks noGrp="1"/>
          </p:cNvSpPr>
          <p:nvPr>
            <p:ph type="subTitle" idx="4"/>
          </p:nvPr>
        </p:nvSpPr>
        <p:spPr>
          <a:xfrm>
            <a:off x="638700" y="3917821"/>
            <a:ext cx="2825400" cy="438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1400">
                <a:solidFill>
                  <a:schemeClr val="lt1"/>
                </a:solidFill>
                <a:latin typeface="Overpass Light"/>
                <a:ea typeface="Overpass Light"/>
                <a:cs typeface="Overpass Light"/>
                <a:sym typeface="Overpass Light"/>
              </a:defRPr>
            </a:lvl1pPr>
            <a:lvl2pPr lvl="1" algn="l">
              <a:lnSpc>
                <a:spcPct val="100000"/>
              </a:lnSpc>
              <a:spcBef>
                <a:spcPts val="0"/>
              </a:spcBef>
              <a:spcAft>
                <a:spcPts val="0"/>
              </a:spcAft>
              <a:buSzPts val="1400"/>
              <a:buNone/>
              <a:defRPr sz="1400">
                <a:solidFill>
                  <a:schemeClr val="lt1"/>
                </a:solidFill>
              </a:defRPr>
            </a:lvl2pPr>
            <a:lvl3pPr lvl="2" algn="l">
              <a:lnSpc>
                <a:spcPct val="100000"/>
              </a:lnSpc>
              <a:spcBef>
                <a:spcPts val="0"/>
              </a:spcBef>
              <a:spcAft>
                <a:spcPts val="0"/>
              </a:spcAft>
              <a:buSzPts val="1400"/>
              <a:buNone/>
              <a:defRPr sz="1400">
                <a:solidFill>
                  <a:schemeClr val="lt1"/>
                </a:solidFill>
              </a:defRPr>
            </a:lvl3pPr>
            <a:lvl4pPr lvl="3" algn="l">
              <a:lnSpc>
                <a:spcPct val="100000"/>
              </a:lnSpc>
              <a:spcBef>
                <a:spcPts val="0"/>
              </a:spcBef>
              <a:spcAft>
                <a:spcPts val="0"/>
              </a:spcAft>
              <a:buSzPts val="1400"/>
              <a:buNone/>
              <a:defRPr sz="1400">
                <a:solidFill>
                  <a:schemeClr val="lt1"/>
                </a:solidFill>
              </a:defRPr>
            </a:lvl4pPr>
            <a:lvl5pPr lvl="4" algn="l">
              <a:lnSpc>
                <a:spcPct val="100000"/>
              </a:lnSpc>
              <a:spcBef>
                <a:spcPts val="0"/>
              </a:spcBef>
              <a:spcAft>
                <a:spcPts val="0"/>
              </a:spcAft>
              <a:buSzPts val="1400"/>
              <a:buNone/>
              <a:defRPr sz="1400">
                <a:solidFill>
                  <a:schemeClr val="lt1"/>
                </a:solidFill>
              </a:defRPr>
            </a:lvl5pPr>
            <a:lvl6pPr lvl="5" algn="l">
              <a:lnSpc>
                <a:spcPct val="100000"/>
              </a:lnSpc>
              <a:spcBef>
                <a:spcPts val="0"/>
              </a:spcBef>
              <a:spcAft>
                <a:spcPts val="0"/>
              </a:spcAft>
              <a:buSzPts val="1400"/>
              <a:buNone/>
              <a:defRPr sz="1400">
                <a:solidFill>
                  <a:schemeClr val="lt1"/>
                </a:solidFill>
              </a:defRPr>
            </a:lvl6pPr>
            <a:lvl7pPr lvl="6" algn="l">
              <a:lnSpc>
                <a:spcPct val="100000"/>
              </a:lnSpc>
              <a:spcBef>
                <a:spcPts val="0"/>
              </a:spcBef>
              <a:spcAft>
                <a:spcPts val="0"/>
              </a:spcAft>
              <a:buSzPts val="1400"/>
              <a:buNone/>
              <a:defRPr sz="1400">
                <a:solidFill>
                  <a:schemeClr val="lt1"/>
                </a:solidFill>
              </a:defRPr>
            </a:lvl7pPr>
            <a:lvl8pPr lvl="7" algn="l">
              <a:lnSpc>
                <a:spcPct val="100000"/>
              </a:lnSpc>
              <a:spcBef>
                <a:spcPts val="0"/>
              </a:spcBef>
              <a:spcAft>
                <a:spcPts val="0"/>
              </a:spcAft>
              <a:buSzPts val="1400"/>
              <a:buNone/>
              <a:defRPr sz="1400">
                <a:solidFill>
                  <a:schemeClr val="lt1"/>
                </a:solidFill>
              </a:defRPr>
            </a:lvl8pPr>
            <a:lvl9pPr lvl="8" algn="l">
              <a:lnSpc>
                <a:spcPct val="100000"/>
              </a:lnSpc>
              <a:spcBef>
                <a:spcPts val="0"/>
              </a:spcBef>
              <a:spcAft>
                <a:spcPts val="0"/>
              </a:spcAft>
              <a:buSzPts val="1400"/>
              <a:buNone/>
              <a:defRPr sz="1400">
                <a:solidFill>
                  <a:schemeClr val="lt1"/>
                </a:solidFill>
              </a:defRPr>
            </a:lvl9pPr>
          </a:lstStyle>
          <a:p>
            <a:endParaRPr/>
          </a:p>
        </p:txBody>
      </p:sp>
      <p:sp>
        <p:nvSpPr>
          <p:cNvPr id="168" name="Google Shape;168;p78"/>
          <p:cNvSpPr txBox="1">
            <a:spLocks noGrp="1"/>
          </p:cNvSpPr>
          <p:nvPr>
            <p:ph type="subTitle" idx="5"/>
          </p:nvPr>
        </p:nvSpPr>
        <p:spPr>
          <a:xfrm>
            <a:off x="5659138" y="686824"/>
            <a:ext cx="1378800" cy="309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2200" b="1">
                <a:solidFill>
                  <a:schemeClr val="lt1"/>
                </a:solidFill>
                <a:latin typeface="Bebas Neue"/>
                <a:ea typeface="Bebas Neue"/>
                <a:cs typeface="Bebas Neue"/>
                <a:sym typeface="Bebas Neue"/>
              </a:defRPr>
            </a:lvl1pPr>
            <a:lvl2pPr lvl="1"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2pPr>
            <a:lvl3pPr lvl="2"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3pPr>
            <a:lvl4pPr lvl="3"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4pPr>
            <a:lvl5pPr lvl="4"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5pPr>
            <a:lvl6pPr lvl="5"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6pPr>
            <a:lvl7pPr lvl="6"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7pPr>
            <a:lvl8pPr lvl="7"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8pPr>
            <a:lvl9pPr lvl="8"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9pPr>
          </a:lstStyle>
          <a:p>
            <a:endParaRPr/>
          </a:p>
        </p:txBody>
      </p:sp>
      <p:sp>
        <p:nvSpPr>
          <p:cNvPr id="169" name="Google Shape;169;p78"/>
          <p:cNvSpPr txBox="1">
            <a:spLocks noGrp="1"/>
          </p:cNvSpPr>
          <p:nvPr>
            <p:ph type="subTitle" idx="6"/>
          </p:nvPr>
        </p:nvSpPr>
        <p:spPr>
          <a:xfrm>
            <a:off x="5659138" y="1954454"/>
            <a:ext cx="2825400" cy="438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1400">
                <a:solidFill>
                  <a:schemeClr val="lt1"/>
                </a:solidFill>
                <a:latin typeface="Overpass Light"/>
                <a:ea typeface="Overpass Light"/>
                <a:cs typeface="Overpass Light"/>
                <a:sym typeface="Overpass Light"/>
              </a:defRPr>
            </a:lvl1pPr>
            <a:lvl2pPr lvl="1" algn="l">
              <a:lnSpc>
                <a:spcPct val="100000"/>
              </a:lnSpc>
              <a:spcBef>
                <a:spcPts val="0"/>
              </a:spcBef>
              <a:spcAft>
                <a:spcPts val="0"/>
              </a:spcAft>
              <a:buSzPts val="1400"/>
              <a:buNone/>
              <a:defRPr sz="1400">
                <a:solidFill>
                  <a:schemeClr val="lt1"/>
                </a:solidFill>
              </a:defRPr>
            </a:lvl2pPr>
            <a:lvl3pPr lvl="2" algn="l">
              <a:lnSpc>
                <a:spcPct val="100000"/>
              </a:lnSpc>
              <a:spcBef>
                <a:spcPts val="0"/>
              </a:spcBef>
              <a:spcAft>
                <a:spcPts val="0"/>
              </a:spcAft>
              <a:buSzPts val="1400"/>
              <a:buNone/>
              <a:defRPr sz="1400">
                <a:solidFill>
                  <a:schemeClr val="lt1"/>
                </a:solidFill>
              </a:defRPr>
            </a:lvl3pPr>
            <a:lvl4pPr lvl="3" algn="l">
              <a:lnSpc>
                <a:spcPct val="100000"/>
              </a:lnSpc>
              <a:spcBef>
                <a:spcPts val="0"/>
              </a:spcBef>
              <a:spcAft>
                <a:spcPts val="0"/>
              </a:spcAft>
              <a:buSzPts val="1400"/>
              <a:buNone/>
              <a:defRPr sz="1400">
                <a:solidFill>
                  <a:schemeClr val="lt1"/>
                </a:solidFill>
              </a:defRPr>
            </a:lvl4pPr>
            <a:lvl5pPr lvl="4" algn="l">
              <a:lnSpc>
                <a:spcPct val="100000"/>
              </a:lnSpc>
              <a:spcBef>
                <a:spcPts val="0"/>
              </a:spcBef>
              <a:spcAft>
                <a:spcPts val="0"/>
              </a:spcAft>
              <a:buSzPts val="1400"/>
              <a:buNone/>
              <a:defRPr sz="1400">
                <a:solidFill>
                  <a:schemeClr val="lt1"/>
                </a:solidFill>
              </a:defRPr>
            </a:lvl5pPr>
            <a:lvl6pPr lvl="5" algn="l">
              <a:lnSpc>
                <a:spcPct val="100000"/>
              </a:lnSpc>
              <a:spcBef>
                <a:spcPts val="0"/>
              </a:spcBef>
              <a:spcAft>
                <a:spcPts val="0"/>
              </a:spcAft>
              <a:buSzPts val="1400"/>
              <a:buNone/>
              <a:defRPr sz="1400">
                <a:solidFill>
                  <a:schemeClr val="lt1"/>
                </a:solidFill>
              </a:defRPr>
            </a:lvl6pPr>
            <a:lvl7pPr lvl="6" algn="l">
              <a:lnSpc>
                <a:spcPct val="100000"/>
              </a:lnSpc>
              <a:spcBef>
                <a:spcPts val="0"/>
              </a:spcBef>
              <a:spcAft>
                <a:spcPts val="0"/>
              </a:spcAft>
              <a:buSzPts val="1400"/>
              <a:buNone/>
              <a:defRPr sz="1400">
                <a:solidFill>
                  <a:schemeClr val="lt1"/>
                </a:solidFill>
              </a:defRPr>
            </a:lvl7pPr>
            <a:lvl8pPr lvl="7" algn="l">
              <a:lnSpc>
                <a:spcPct val="100000"/>
              </a:lnSpc>
              <a:spcBef>
                <a:spcPts val="0"/>
              </a:spcBef>
              <a:spcAft>
                <a:spcPts val="0"/>
              </a:spcAft>
              <a:buSzPts val="1400"/>
              <a:buNone/>
              <a:defRPr sz="1400">
                <a:solidFill>
                  <a:schemeClr val="lt1"/>
                </a:solidFill>
              </a:defRPr>
            </a:lvl8pPr>
            <a:lvl9pPr lvl="8" algn="l">
              <a:lnSpc>
                <a:spcPct val="100000"/>
              </a:lnSpc>
              <a:spcBef>
                <a:spcPts val="0"/>
              </a:spcBef>
              <a:spcAft>
                <a:spcPts val="0"/>
              </a:spcAft>
              <a:buSzPts val="1400"/>
              <a:buNone/>
              <a:defRPr sz="1400">
                <a:solidFill>
                  <a:schemeClr val="lt1"/>
                </a:solidFill>
              </a:defRPr>
            </a:lvl9pPr>
          </a:lstStyle>
          <a:p>
            <a:endParaRPr/>
          </a:p>
        </p:txBody>
      </p:sp>
      <p:sp>
        <p:nvSpPr>
          <p:cNvPr id="170" name="Google Shape;170;p78"/>
          <p:cNvSpPr txBox="1">
            <a:spLocks noGrp="1"/>
          </p:cNvSpPr>
          <p:nvPr>
            <p:ph type="subTitle" idx="7"/>
          </p:nvPr>
        </p:nvSpPr>
        <p:spPr>
          <a:xfrm>
            <a:off x="5659138" y="1673389"/>
            <a:ext cx="1378800" cy="309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2200" b="1">
                <a:solidFill>
                  <a:schemeClr val="lt1"/>
                </a:solidFill>
                <a:latin typeface="Bebas Neue"/>
                <a:ea typeface="Bebas Neue"/>
                <a:cs typeface="Bebas Neue"/>
                <a:sym typeface="Bebas Neue"/>
              </a:defRPr>
            </a:lvl1pPr>
            <a:lvl2pPr lvl="1"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2pPr>
            <a:lvl3pPr lvl="2"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3pPr>
            <a:lvl4pPr lvl="3"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4pPr>
            <a:lvl5pPr lvl="4"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5pPr>
            <a:lvl6pPr lvl="5"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6pPr>
            <a:lvl7pPr lvl="6"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7pPr>
            <a:lvl8pPr lvl="7"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8pPr>
            <a:lvl9pPr lvl="8"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9pPr>
          </a:lstStyle>
          <a:p>
            <a:endParaRPr/>
          </a:p>
        </p:txBody>
      </p:sp>
      <p:sp>
        <p:nvSpPr>
          <p:cNvPr id="171" name="Google Shape;171;p78"/>
          <p:cNvSpPr txBox="1">
            <a:spLocks noGrp="1"/>
          </p:cNvSpPr>
          <p:nvPr>
            <p:ph type="subTitle" idx="8"/>
          </p:nvPr>
        </p:nvSpPr>
        <p:spPr>
          <a:xfrm>
            <a:off x="5659138" y="969710"/>
            <a:ext cx="2825400" cy="438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1400">
                <a:solidFill>
                  <a:schemeClr val="lt1"/>
                </a:solidFill>
                <a:latin typeface="Overpass Light"/>
                <a:ea typeface="Overpass Light"/>
                <a:cs typeface="Overpass Light"/>
                <a:sym typeface="Overpass Light"/>
              </a:defRPr>
            </a:lvl1pPr>
            <a:lvl2pPr lvl="1" algn="l">
              <a:lnSpc>
                <a:spcPct val="100000"/>
              </a:lnSpc>
              <a:spcBef>
                <a:spcPts val="0"/>
              </a:spcBef>
              <a:spcAft>
                <a:spcPts val="0"/>
              </a:spcAft>
              <a:buSzPts val="1400"/>
              <a:buNone/>
              <a:defRPr sz="1400">
                <a:solidFill>
                  <a:schemeClr val="lt1"/>
                </a:solidFill>
              </a:defRPr>
            </a:lvl2pPr>
            <a:lvl3pPr lvl="2" algn="l">
              <a:lnSpc>
                <a:spcPct val="100000"/>
              </a:lnSpc>
              <a:spcBef>
                <a:spcPts val="0"/>
              </a:spcBef>
              <a:spcAft>
                <a:spcPts val="0"/>
              </a:spcAft>
              <a:buSzPts val="1400"/>
              <a:buNone/>
              <a:defRPr sz="1400">
                <a:solidFill>
                  <a:schemeClr val="lt1"/>
                </a:solidFill>
              </a:defRPr>
            </a:lvl3pPr>
            <a:lvl4pPr lvl="3" algn="l">
              <a:lnSpc>
                <a:spcPct val="100000"/>
              </a:lnSpc>
              <a:spcBef>
                <a:spcPts val="0"/>
              </a:spcBef>
              <a:spcAft>
                <a:spcPts val="0"/>
              </a:spcAft>
              <a:buSzPts val="1400"/>
              <a:buNone/>
              <a:defRPr sz="1400">
                <a:solidFill>
                  <a:schemeClr val="lt1"/>
                </a:solidFill>
              </a:defRPr>
            </a:lvl4pPr>
            <a:lvl5pPr lvl="4" algn="l">
              <a:lnSpc>
                <a:spcPct val="100000"/>
              </a:lnSpc>
              <a:spcBef>
                <a:spcPts val="0"/>
              </a:spcBef>
              <a:spcAft>
                <a:spcPts val="0"/>
              </a:spcAft>
              <a:buSzPts val="1400"/>
              <a:buNone/>
              <a:defRPr sz="1400">
                <a:solidFill>
                  <a:schemeClr val="lt1"/>
                </a:solidFill>
              </a:defRPr>
            </a:lvl5pPr>
            <a:lvl6pPr lvl="5" algn="l">
              <a:lnSpc>
                <a:spcPct val="100000"/>
              </a:lnSpc>
              <a:spcBef>
                <a:spcPts val="0"/>
              </a:spcBef>
              <a:spcAft>
                <a:spcPts val="0"/>
              </a:spcAft>
              <a:buSzPts val="1400"/>
              <a:buNone/>
              <a:defRPr sz="1400">
                <a:solidFill>
                  <a:schemeClr val="lt1"/>
                </a:solidFill>
              </a:defRPr>
            </a:lvl6pPr>
            <a:lvl7pPr lvl="6" algn="l">
              <a:lnSpc>
                <a:spcPct val="100000"/>
              </a:lnSpc>
              <a:spcBef>
                <a:spcPts val="0"/>
              </a:spcBef>
              <a:spcAft>
                <a:spcPts val="0"/>
              </a:spcAft>
              <a:buSzPts val="1400"/>
              <a:buNone/>
              <a:defRPr sz="1400">
                <a:solidFill>
                  <a:schemeClr val="lt1"/>
                </a:solidFill>
              </a:defRPr>
            </a:lvl7pPr>
            <a:lvl8pPr lvl="7" algn="l">
              <a:lnSpc>
                <a:spcPct val="100000"/>
              </a:lnSpc>
              <a:spcBef>
                <a:spcPts val="0"/>
              </a:spcBef>
              <a:spcAft>
                <a:spcPts val="0"/>
              </a:spcAft>
              <a:buSzPts val="1400"/>
              <a:buNone/>
              <a:defRPr sz="1400">
                <a:solidFill>
                  <a:schemeClr val="lt1"/>
                </a:solidFill>
              </a:defRPr>
            </a:lvl8pPr>
            <a:lvl9pPr lvl="8" algn="l">
              <a:lnSpc>
                <a:spcPct val="100000"/>
              </a:lnSpc>
              <a:spcBef>
                <a:spcPts val="0"/>
              </a:spcBef>
              <a:spcAft>
                <a:spcPts val="0"/>
              </a:spcAft>
              <a:buSzPts val="1400"/>
              <a:buNone/>
              <a:defRPr sz="1400">
                <a:solidFill>
                  <a:schemeClr val="lt1"/>
                </a:solidFill>
              </a:defRPr>
            </a:lvl9pPr>
          </a:lstStyle>
          <a:p>
            <a:endParaRPr/>
          </a:p>
        </p:txBody>
      </p:sp>
      <p:sp>
        <p:nvSpPr>
          <p:cNvPr id="172" name="Google Shape;172;p78"/>
          <p:cNvSpPr txBox="1">
            <a:spLocks noGrp="1"/>
          </p:cNvSpPr>
          <p:nvPr>
            <p:ph type="title"/>
          </p:nvPr>
        </p:nvSpPr>
        <p:spPr>
          <a:xfrm>
            <a:off x="614437" y="321594"/>
            <a:ext cx="3834300" cy="599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3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73"/>
        <p:cNvGrpSpPr/>
        <p:nvPr/>
      </p:nvGrpSpPr>
      <p:grpSpPr>
        <a:xfrm>
          <a:off x="0" y="0"/>
          <a:ext cx="0" cy="0"/>
          <a:chOff x="0" y="0"/>
          <a:chExt cx="0" cy="0"/>
        </a:xfrm>
      </p:grpSpPr>
      <p:sp>
        <p:nvSpPr>
          <p:cNvPr id="174" name="Google Shape;174;p79"/>
          <p:cNvSpPr txBox="1">
            <a:spLocks noGrp="1"/>
          </p:cNvSpPr>
          <p:nvPr>
            <p:ph type="title"/>
          </p:nvPr>
        </p:nvSpPr>
        <p:spPr>
          <a:xfrm>
            <a:off x="489900" y="2183550"/>
            <a:ext cx="2270700" cy="776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3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5" name="Google Shape;175;p79"/>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 4">
  <p:cSld name="CUSTOM_2_1_1">
    <p:spTree>
      <p:nvGrpSpPr>
        <p:cNvPr id="1" name="Shape 176"/>
        <p:cNvGrpSpPr/>
        <p:nvPr/>
      </p:nvGrpSpPr>
      <p:grpSpPr>
        <a:xfrm>
          <a:off x="0" y="0"/>
          <a:ext cx="0" cy="0"/>
          <a:chOff x="0" y="0"/>
          <a:chExt cx="0" cy="0"/>
        </a:xfrm>
      </p:grpSpPr>
      <p:sp>
        <p:nvSpPr>
          <p:cNvPr id="177" name="Google Shape;177;p80"/>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80"/>
          <p:cNvSpPr/>
          <p:nvPr/>
        </p:nvSpPr>
        <p:spPr>
          <a:xfrm>
            <a:off x="0" y="2565177"/>
            <a:ext cx="9144000" cy="25716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79" name="Google Shape;179;p80"/>
          <p:cNvGrpSpPr/>
          <p:nvPr/>
        </p:nvGrpSpPr>
        <p:grpSpPr>
          <a:xfrm>
            <a:off x="101550" y="2565175"/>
            <a:ext cx="8941926" cy="2472300"/>
            <a:chOff x="101550" y="2565175"/>
            <a:chExt cx="8941926" cy="2472300"/>
          </a:xfrm>
        </p:grpSpPr>
        <p:cxnSp>
          <p:nvCxnSpPr>
            <p:cNvPr id="180" name="Google Shape;180;p80"/>
            <p:cNvCxnSpPr/>
            <p:nvPr/>
          </p:nvCxnSpPr>
          <p:spPr>
            <a:xfrm>
              <a:off x="102576" y="5037300"/>
              <a:ext cx="8940900" cy="0"/>
            </a:xfrm>
            <a:prstGeom prst="straightConnector1">
              <a:avLst/>
            </a:prstGeom>
            <a:noFill/>
            <a:ln w="19050" cap="flat" cmpd="sng">
              <a:solidFill>
                <a:schemeClr val="lt1"/>
              </a:solidFill>
              <a:prstDash val="solid"/>
              <a:round/>
              <a:headEnd type="none" w="sm" len="sm"/>
              <a:tailEnd type="none" w="sm" len="sm"/>
            </a:ln>
          </p:spPr>
        </p:cxnSp>
        <p:cxnSp>
          <p:nvCxnSpPr>
            <p:cNvPr id="181" name="Google Shape;181;p80"/>
            <p:cNvCxnSpPr/>
            <p:nvPr/>
          </p:nvCxnSpPr>
          <p:spPr>
            <a:xfrm>
              <a:off x="9042450" y="2565175"/>
              <a:ext cx="0" cy="2472300"/>
            </a:xfrm>
            <a:prstGeom prst="straightConnector1">
              <a:avLst/>
            </a:prstGeom>
            <a:noFill/>
            <a:ln w="19050" cap="flat" cmpd="sng">
              <a:solidFill>
                <a:schemeClr val="lt1"/>
              </a:solidFill>
              <a:prstDash val="solid"/>
              <a:round/>
              <a:headEnd type="none" w="sm" len="sm"/>
              <a:tailEnd type="none" w="sm" len="sm"/>
            </a:ln>
          </p:spPr>
        </p:cxnSp>
        <p:cxnSp>
          <p:nvCxnSpPr>
            <p:cNvPr id="182" name="Google Shape;182;p80"/>
            <p:cNvCxnSpPr/>
            <p:nvPr/>
          </p:nvCxnSpPr>
          <p:spPr>
            <a:xfrm>
              <a:off x="101550" y="2565175"/>
              <a:ext cx="0" cy="2472300"/>
            </a:xfrm>
            <a:prstGeom prst="straightConnector1">
              <a:avLst/>
            </a:prstGeom>
            <a:noFill/>
            <a:ln w="19050" cap="flat" cmpd="sng">
              <a:solidFill>
                <a:schemeClr val="lt1"/>
              </a:solidFill>
              <a:prstDash val="solid"/>
              <a:round/>
              <a:headEnd type="none" w="sm" len="sm"/>
              <a:tailEnd type="none" w="sm" len="sm"/>
            </a:ln>
          </p:spPr>
        </p:cxnSp>
      </p:grpSp>
      <p:sp>
        <p:nvSpPr>
          <p:cNvPr id="183" name="Google Shape;183;p80"/>
          <p:cNvSpPr txBox="1">
            <a:spLocks noGrp="1"/>
          </p:cNvSpPr>
          <p:nvPr>
            <p:ph type="subTitle" idx="1"/>
          </p:nvPr>
        </p:nvSpPr>
        <p:spPr>
          <a:xfrm>
            <a:off x="656175" y="3176932"/>
            <a:ext cx="1763100" cy="914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400">
                <a:solidFill>
                  <a:schemeClr val="lt1"/>
                </a:solidFill>
                <a:latin typeface="Overpass Light"/>
                <a:ea typeface="Overpass Light"/>
                <a:cs typeface="Overpass Light"/>
                <a:sym typeface="Overpass Light"/>
              </a:defRPr>
            </a:lvl1pPr>
            <a:lvl2pPr lvl="1" algn="ctr">
              <a:lnSpc>
                <a:spcPct val="100000"/>
              </a:lnSpc>
              <a:spcBef>
                <a:spcPts val="0"/>
              </a:spcBef>
              <a:spcAft>
                <a:spcPts val="0"/>
              </a:spcAft>
              <a:buSzPts val="1400"/>
              <a:buNone/>
              <a:defRPr sz="1400">
                <a:solidFill>
                  <a:schemeClr val="lt1"/>
                </a:solidFill>
              </a:defRPr>
            </a:lvl2pPr>
            <a:lvl3pPr lvl="2" algn="ctr">
              <a:lnSpc>
                <a:spcPct val="100000"/>
              </a:lnSpc>
              <a:spcBef>
                <a:spcPts val="0"/>
              </a:spcBef>
              <a:spcAft>
                <a:spcPts val="0"/>
              </a:spcAft>
              <a:buSzPts val="1400"/>
              <a:buNone/>
              <a:defRPr sz="1400">
                <a:solidFill>
                  <a:schemeClr val="lt1"/>
                </a:solidFill>
              </a:defRPr>
            </a:lvl3pPr>
            <a:lvl4pPr lvl="3" algn="ctr">
              <a:lnSpc>
                <a:spcPct val="100000"/>
              </a:lnSpc>
              <a:spcBef>
                <a:spcPts val="0"/>
              </a:spcBef>
              <a:spcAft>
                <a:spcPts val="0"/>
              </a:spcAft>
              <a:buSzPts val="1400"/>
              <a:buNone/>
              <a:defRPr sz="1400">
                <a:solidFill>
                  <a:schemeClr val="lt1"/>
                </a:solidFill>
              </a:defRPr>
            </a:lvl4pPr>
            <a:lvl5pPr lvl="4" algn="ctr">
              <a:lnSpc>
                <a:spcPct val="100000"/>
              </a:lnSpc>
              <a:spcBef>
                <a:spcPts val="0"/>
              </a:spcBef>
              <a:spcAft>
                <a:spcPts val="0"/>
              </a:spcAft>
              <a:buSzPts val="1400"/>
              <a:buNone/>
              <a:defRPr sz="1400">
                <a:solidFill>
                  <a:schemeClr val="lt1"/>
                </a:solidFill>
              </a:defRPr>
            </a:lvl5pPr>
            <a:lvl6pPr lvl="5" algn="ctr">
              <a:lnSpc>
                <a:spcPct val="100000"/>
              </a:lnSpc>
              <a:spcBef>
                <a:spcPts val="0"/>
              </a:spcBef>
              <a:spcAft>
                <a:spcPts val="0"/>
              </a:spcAft>
              <a:buSzPts val="1400"/>
              <a:buNone/>
              <a:defRPr sz="1400">
                <a:solidFill>
                  <a:schemeClr val="lt1"/>
                </a:solidFill>
              </a:defRPr>
            </a:lvl6pPr>
            <a:lvl7pPr lvl="6" algn="ctr">
              <a:lnSpc>
                <a:spcPct val="100000"/>
              </a:lnSpc>
              <a:spcBef>
                <a:spcPts val="0"/>
              </a:spcBef>
              <a:spcAft>
                <a:spcPts val="0"/>
              </a:spcAft>
              <a:buSzPts val="1400"/>
              <a:buNone/>
              <a:defRPr sz="1400">
                <a:solidFill>
                  <a:schemeClr val="lt1"/>
                </a:solidFill>
              </a:defRPr>
            </a:lvl7pPr>
            <a:lvl8pPr lvl="7" algn="ctr">
              <a:lnSpc>
                <a:spcPct val="100000"/>
              </a:lnSpc>
              <a:spcBef>
                <a:spcPts val="0"/>
              </a:spcBef>
              <a:spcAft>
                <a:spcPts val="0"/>
              </a:spcAft>
              <a:buSzPts val="1400"/>
              <a:buNone/>
              <a:defRPr sz="1400">
                <a:solidFill>
                  <a:schemeClr val="lt1"/>
                </a:solidFill>
              </a:defRPr>
            </a:lvl8pPr>
            <a:lvl9pPr lvl="8" algn="ctr">
              <a:lnSpc>
                <a:spcPct val="100000"/>
              </a:lnSpc>
              <a:spcBef>
                <a:spcPts val="0"/>
              </a:spcBef>
              <a:spcAft>
                <a:spcPts val="0"/>
              </a:spcAft>
              <a:buSzPts val="1400"/>
              <a:buNone/>
              <a:defRPr sz="1400">
                <a:solidFill>
                  <a:schemeClr val="lt1"/>
                </a:solidFill>
              </a:defRPr>
            </a:lvl9pPr>
          </a:lstStyle>
          <a:p>
            <a:endParaRPr/>
          </a:p>
        </p:txBody>
      </p:sp>
      <p:sp>
        <p:nvSpPr>
          <p:cNvPr id="184" name="Google Shape;184;p80"/>
          <p:cNvSpPr txBox="1">
            <a:spLocks noGrp="1"/>
          </p:cNvSpPr>
          <p:nvPr>
            <p:ph type="subTitle" idx="2"/>
          </p:nvPr>
        </p:nvSpPr>
        <p:spPr>
          <a:xfrm>
            <a:off x="2683325" y="3176932"/>
            <a:ext cx="1764900" cy="914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500">
                <a:solidFill>
                  <a:schemeClr val="lt2"/>
                </a:solidFill>
                <a:latin typeface="Overpass Light"/>
                <a:ea typeface="Overpass Light"/>
                <a:cs typeface="Overpass Light"/>
                <a:sym typeface="Overpass Light"/>
              </a:defRPr>
            </a:lvl1pPr>
            <a:lvl2pPr lvl="1" algn="ctr">
              <a:lnSpc>
                <a:spcPct val="100000"/>
              </a:lnSpc>
              <a:spcBef>
                <a:spcPts val="0"/>
              </a:spcBef>
              <a:spcAft>
                <a:spcPts val="0"/>
              </a:spcAft>
              <a:buSzPts val="1400"/>
              <a:buNone/>
              <a:defRPr sz="1500">
                <a:solidFill>
                  <a:schemeClr val="lt2"/>
                </a:solidFill>
              </a:defRPr>
            </a:lvl2pPr>
            <a:lvl3pPr lvl="2" algn="ctr">
              <a:lnSpc>
                <a:spcPct val="100000"/>
              </a:lnSpc>
              <a:spcBef>
                <a:spcPts val="0"/>
              </a:spcBef>
              <a:spcAft>
                <a:spcPts val="0"/>
              </a:spcAft>
              <a:buSzPts val="1400"/>
              <a:buNone/>
              <a:defRPr sz="1500">
                <a:solidFill>
                  <a:schemeClr val="lt2"/>
                </a:solidFill>
              </a:defRPr>
            </a:lvl3pPr>
            <a:lvl4pPr lvl="3" algn="ctr">
              <a:lnSpc>
                <a:spcPct val="100000"/>
              </a:lnSpc>
              <a:spcBef>
                <a:spcPts val="0"/>
              </a:spcBef>
              <a:spcAft>
                <a:spcPts val="0"/>
              </a:spcAft>
              <a:buSzPts val="1400"/>
              <a:buNone/>
              <a:defRPr sz="1500">
                <a:solidFill>
                  <a:schemeClr val="lt2"/>
                </a:solidFill>
              </a:defRPr>
            </a:lvl4pPr>
            <a:lvl5pPr lvl="4" algn="ctr">
              <a:lnSpc>
                <a:spcPct val="100000"/>
              </a:lnSpc>
              <a:spcBef>
                <a:spcPts val="0"/>
              </a:spcBef>
              <a:spcAft>
                <a:spcPts val="0"/>
              </a:spcAft>
              <a:buSzPts val="1400"/>
              <a:buNone/>
              <a:defRPr sz="1500">
                <a:solidFill>
                  <a:schemeClr val="lt2"/>
                </a:solidFill>
              </a:defRPr>
            </a:lvl5pPr>
            <a:lvl6pPr lvl="5" algn="ctr">
              <a:lnSpc>
                <a:spcPct val="100000"/>
              </a:lnSpc>
              <a:spcBef>
                <a:spcPts val="0"/>
              </a:spcBef>
              <a:spcAft>
                <a:spcPts val="0"/>
              </a:spcAft>
              <a:buSzPts val="1400"/>
              <a:buNone/>
              <a:defRPr sz="1500">
                <a:solidFill>
                  <a:schemeClr val="lt2"/>
                </a:solidFill>
              </a:defRPr>
            </a:lvl6pPr>
            <a:lvl7pPr lvl="6" algn="ctr">
              <a:lnSpc>
                <a:spcPct val="100000"/>
              </a:lnSpc>
              <a:spcBef>
                <a:spcPts val="0"/>
              </a:spcBef>
              <a:spcAft>
                <a:spcPts val="0"/>
              </a:spcAft>
              <a:buSzPts val="1400"/>
              <a:buNone/>
              <a:defRPr sz="1500">
                <a:solidFill>
                  <a:schemeClr val="lt2"/>
                </a:solidFill>
              </a:defRPr>
            </a:lvl7pPr>
            <a:lvl8pPr lvl="7" algn="ctr">
              <a:lnSpc>
                <a:spcPct val="100000"/>
              </a:lnSpc>
              <a:spcBef>
                <a:spcPts val="0"/>
              </a:spcBef>
              <a:spcAft>
                <a:spcPts val="0"/>
              </a:spcAft>
              <a:buSzPts val="1400"/>
              <a:buNone/>
              <a:defRPr sz="1500">
                <a:solidFill>
                  <a:schemeClr val="lt2"/>
                </a:solidFill>
              </a:defRPr>
            </a:lvl8pPr>
            <a:lvl9pPr lvl="8" algn="ctr">
              <a:lnSpc>
                <a:spcPct val="100000"/>
              </a:lnSpc>
              <a:spcBef>
                <a:spcPts val="0"/>
              </a:spcBef>
              <a:spcAft>
                <a:spcPts val="0"/>
              </a:spcAft>
              <a:buSzPts val="1400"/>
              <a:buNone/>
              <a:defRPr sz="1500">
                <a:solidFill>
                  <a:schemeClr val="lt2"/>
                </a:solidFill>
              </a:defRPr>
            </a:lvl9pPr>
          </a:lstStyle>
          <a:p>
            <a:endParaRPr/>
          </a:p>
        </p:txBody>
      </p:sp>
      <p:sp>
        <p:nvSpPr>
          <p:cNvPr id="185" name="Google Shape;185;p80"/>
          <p:cNvSpPr txBox="1">
            <a:spLocks noGrp="1"/>
          </p:cNvSpPr>
          <p:nvPr>
            <p:ph type="subTitle" idx="3"/>
          </p:nvPr>
        </p:nvSpPr>
        <p:spPr>
          <a:xfrm>
            <a:off x="6725625" y="3176932"/>
            <a:ext cx="1764900" cy="914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500">
                <a:solidFill>
                  <a:schemeClr val="lt2"/>
                </a:solidFill>
                <a:latin typeface="Overpass Light"/>
                <a:ea typeface="Overpass Light"/>
                <a:cs typeface="Overpass Light"/>
                <a:sym typeface="Overpass Light"/>
              </a:defRPr>
            </a:lvl1pPr>
            <a:lvl2pPr lvl="1" algn="ctr">
              <a:lnSpc>
                <a:spcPct val="100000"/>
              </a:lnSpc>
              <a:spcBef>
                <a:spcPts val="0"/>
              </a:spcBef>
              <a:spcAft>
                <a:spcPts val="0"/>
              </a:spcAft>
              <a:buSzPts val="1400"/>
              <a:buNone/>
              <a:defRPr sz="1500">
                <a:solidFill>
                  <a:schemeClr val="lt2"/>
                </a:solidFill>
              </a:defRPr>
            </a:lvl2pPr>
            <a:lvl3pPr lvl="2" algn="ctr">
              <a:lnSpc>
                <a:spcPct val="100000"/>
              </a:lnSpc>
              <a:spcBef>
                <a:spcPts val="0"/>
              </a:spcBef>
              <a:spcAft>
                <a:spcPts val="0"/>
              </a:spcAft>
              <a:buSzPts val="1400"/>
              <a:buNone/>
              <a:defRPr sz="1500">
                <a:solidFill>
                  <a:schemeClr val="lt2"/>
                </a:solidFill>
              </a:defRPr>
            </a:lvl3pPr>
            <a:lvl4pPr lvl="3" algn="ctr">
              <a:lnSpc>
                <a:spcPct val="100000"/>
              </a:lnSpc>
              <a:spcBef>
                <a:spcPts val="0"/>
              </a:spcBef>
              <a:spcAft>
                <a:spcPts val="0"/>
              </a:spcAft>
              <a:buSzPts val="1400"/>
              <a:buNone/>
              <a:defRPr sz="1500">
                <a:solidFill>
                  <a:schemeClr val="lt2"/>
                </a:solidFill>
              </a:defRPr>
            </a:lvl4pPr>
            <a:lvl5pPr lvl="4" algn="ctr">
              <a:lnSpc>
                <a:spcPct val="100000"/>
              </a:lnSpc>
              <a:spcBef>
                <a:spcPts val="0"/>
              </a:spcBef>
              <a:spcAft>
                <a:spcPts val="0"/>
              </a:spcAft>
              <a:buSzPts val="1400"/>
              <a:buNone/>
              <a:defRPr sz="1500">
                <a:solidFill>
                  <a:schemeClr val="lt2"/>
                </a:solidFill>
              </a:defRPr>
            </a:lvl5pPr>
            <a:lvl6pPr lvl="5" algn="ctr">
              <a:lnSpc>
                <a:spcPct val="100000"/>
              </a:lnSpc>
              <a:spcBef>
                <a:spcPts val="0"/>
              </a:spcBef>
              <a:spcAft>
                <a:spcPts val="0"/>
              </a:spcAft>
              <a:buSzPts val="1400"/>
              <a:buNone/>
              <a:defRPr sz="1500">
                <a:solidFill>
                  <a:schemeClr val="lt2"/>
                </a:solidFill>
              </a:defRPr>
            </a:lvl6pPr>
            <a:lvl7pPr lvl="6" algn="ctr">
              <a:lnSpc>
                <a:spcPct val="100000"/>
              </a:lnSpc>
              <a:spcBef>
                <a:spcPts val="0"/>
              </a:spcBef>
              <a:spcAft>
                <a:spcPts val="0"/>
              </a:spcAft>
              <a:buSzPts val="1400"/>
              <a:buNone/>
              <a:defRPr sz="1500">
                <a:solidFill>
                  <a:schemeClr val="lt2"/>
                </a:solidFill>
              </a:defRPr>
            </a:lvl7pPr>
            <a:lvl8pPr lvl="7" algn="ctr">
              <a:lnSpc>
                <a:spcPct val="100000"/>
              </a:lnSpc>
              <a:spcBef>
                <a:spcPts val="0"/>
              </a:spcBef>
              <a:spcAft>
                <a:spcPts val="0"/>
              </a:spcAft>
              <a:buSzPts val="1400"/>
              <a:buNone/>
              <a:defRPr sz="1500">
                <a:solidFill>
                  <a:schemeClr val="lt2"/>
                </a:solidFill>
              </a:defRPr>
            </a:lvl8pPr>
            <a:lvl9pPr lvl="8" algn="ctr">
              <a:lnSpc>
                <a:spcPct val="100000"/>
              </a:lnSpc>
              <a:spcBef>
                <a:spcPts val="0"/>
              </a:spcBef>
              <a:spcAft>
                <a:spcPts val="0"/>
              </a:spcAft>
              <a:buSzPts val="1400"/>
              <a:buNone/>
              <a:defRPr sz="1500">
                <a:solidFill>
                  <a:schemeClr val="lt2"/>
                </a:solidFill>
              </a:defRPr>
            </a:lvl9pPr>
          </a:lstStyle>
          <a:p>
            <a:endParaRPr/>
          </a:p>
        </p:txBody>
      </p:sp>
      <p:sp>
        <p:nvSpPr>
          <p:cNvPr id="186" name="Google Shape;186;p80"/>
          <p:cNvSpPr txBox="1">
            <a:spLocks noGrp="1"/>
          </p:cNvSpPr>
          <p:nvPr>
            <p:ph type="subTitle" idx="4"/>
          </p:nvPr>
        </p:nvSpPr>
        <p:spPr>
          <a:xfrm>
            <a:off x="4710283" y="3176932"/>
            <a:ext cx="1764900" cy="914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400">
                <a:solidFill>
                  <a:schemeClr val="lt1"/>
                </a:solidFill>
                <a:latin typeface="Overpass Light"/>
                <a:ea typeface="Overpass Light"/>
                <a:cs typeface="Overpass Light"/>
                <a:sym typeface="Overpass Light"/>
              </a:defRPr>
            </a:lvl1pPr>
            <a:lvl2pPr lvl="1" algn="ctr">
              <a:lnSpc>
                <a:spcPct val="100000"/>
              </a:lnSpc>
              <a:spcBef>
                <a:spcPts val="0"/>
              </a:spcBef>
              <a:spcAft>
                <a:spcPts val="0"/>
              </a:spcAft>
              <a:buSzPts val="1400"/>
              <a:buNone/>
              <a:defRPr sz="1400">
                <a:solidFill>
                  <a:schemeClr val="lt1"/>
                </a:solidFill>
              </a:defRPr>
            </a:lvl2pPr>
            <a:lvl3pPr lvl="2" algn="ctr">
              <a:lnSpc>
                <a:spcPct val="100000"/>
              </a:lnSpc>
              <a:spcBef>
                <a:spcPts val="0"/>
              </a:spcBef>
              <a:spcAft>
                <a:spcPts val="0"/>
              </a:spcAft>
              <a:buSzPts val="1400"/>
              <a:buNone/>
              <a:defRPr sz="1400">
                <a:solidFill>
                  <a:schemeClr val="lt1"/>
                </a:solidFill>
              </a:defRPr>
            </a:lvl3pPr>
            <a:lvl4pPr lvl="3" algn="ctr">
              <a:lnSpc>
                <a:spcPct val="100000"/>
              </a:lnSpc>
              <a:spcBef>
                <a:spcPts val="0"/>
              </a:spcBef>
              <a:spcAft>
                <a:spcPts val="0"/>
              </a:spcAft>
              <a:buSzPts val="1400"/>
              <a:buNone/>
              <a:defRPr sz="1400">
                <a:solidFill>
                  <a:schemeClr val="lt1"/>
                </a:solidFill>
              </a:defRPr>
            </a:lvl4pPr>
            <a:lvl5pPr lvl="4" algn="ctr">
              <a:lnSpc>
                <a:spcPct val="100000"/>
              </a:lnSpc>
              <a:spcBef>
                <a:spcPts val="0"/>
              </a:spcBef>
              <a:spcAft>
                <a:spcPts val="0"/>
              </a:spcAft>
              <a:buSzPts val="1400"/>
              <a:buNone/>
              <a:defRPr sz="1400">
                <a:solidFill>
                  <a:schemeClr val="lt1"/>
                </a:solidFill>
              </a:defRPr>
            </a:lvl5pPr>
            <a:lvl6pPr lvl="5" algn="ctr">
              <a:lnSpc>
                <a:spcPct val="100000"/>
              </a:lnSpc>
              <a:spcBef>
                <a:spcPts val="0"/>
              </a:spcBef>
              <a:spcAft>
                <a:spcPts val="0"/>
              </a:spcAft>
              <a:buSzPts val="1400"/>
              <a:buNone/>
              <a:defRPr sz="1400">
                <a:solidFill>
                  <a:schemeClr val="lt1"/>
                </a:solidFill>
              </a:defRPr>
            </a:lvl6pPr>
            <a:lvl7pPr lvl="6" algn="ctr">
              <a:lnSpc>
                <a:spcPct val="100000"/>
              </a:lnSpc>
              <a:spcBef>
                <a:spcPts val="0"/>
              </a:spcBef>
              <a:spcAft>
                <a:spcPts val="0"/>
              </a:spcAft>
              <a:buSzPts val="1400"/>
              <a:buNone/>
              <a:defRPr sz="1400">
                <a:solidFill>
                  <a:schemeClr val="lt1"/>
                </a:solidFill>
              </a:defRPr>
            </a:lvl7pPr>
            <a:lvl8pPr lvl="7" algn="ctr">
              <a:lnSpc>
                <a:spcPct val="100000"/>
              </a:lnSpc>
              <a:spcBef>
                <a:spcPts val="0"/>
              </a:spcBef>
              <a:spcAft>
                <a:spcPts val="0"/>
              </a:spcAft>
              <a:buSzPts val="1400"/>
              <a:buNone/>
              <a:defRPr sz="1400">
                <a:solidFill>
                  <a:schemeClr val="lt1"/>
                </a:solidFill>
              </a:defRPr>
            </a:lvl8pPr>
            <a:lvl9pPr lvl="8" algn="ctr">
              <a:lnSpc>
                <a:spcPct val="100000"/>
              </a:lnSpc>
              <a:spcBef>
                <a:spcPts val="0"/>
              </a:spcBef>
              <a:spcAft>
                <a:spcPts val="0"/>
              </a:spcAft>
              <a:buSzPts val="1400"/>
              <a:buNone/>
              <a:defRPr sz="1400">
                <a:solidFill>
                  <a:schemeClr val="lt1"/>
                </a:solidFill>
              </a:defRPr>
            </a:lvl9pPr>
          </a:lstStyle>
          <a:p>
            <a:endParaRPr/>
          </a:p>
        </p:txBody>
      </p:sp>
      <p:sp>
        <p:nvSpPr>
          <p:cNvPr id="187" name="Google Shape;187;p80"/>
          <p:cNvSpPr txBox="1">
            <a:spLocks noGrp="1"/>
          </p:cNvSpPr>
          <p:nvPr>
            <p:ph type="title"/>
          </p:nvPr>
        </p:nvSpPr>
        <p:spPr>
          <a:xfrm>
            <a:off x="1782363" y="321150"/>
            <a:ext cx="5580300" cy="63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43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5">
  <p:cSld name="TITLE_ONLY_5">
    <p:spTree>
      <p:nvGrpSpPr>
        <p:cNvPr id="1" name="Shape 188"/>
        <p:cNvGrpSpPr/>
        <p:nvPr/>
      </p:nvGrpSpPr>
      <p:grpSpPr>
        <a:xfrm>
          <a:off x="0" y="0"/>
          <a:ext cx="0" cy="0"/>
          <a:chOff x="0" y="0"/>
          <a:chExt cx="0" cy="0"/>
        </a:xfrm>
      </p:grpSpPr>
      <p:sp>
        <p:nvSpPr>
          <p:cNvPr id="189" name="Google Shape;189;p81"/>
          <p:cNvSpPr txBox="1">
            <a:spLocks noGrp="1"/>
          </p:cNvSpPr>
          <p:nvPr>
            <p:ph type="title"/>
          </p:nvPr>
        </p:nvSpPr>
        <p:spPr>
          <a:xfrm>
            <a:off x="699000" y="428125"/>
            <a:ext cx="7746000" cy="632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3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90" name="Google Shape;190;p81"/>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4">
  <p:cSld name="TITLE_ONLY_4">
    <p:spTree>
      <p:nvGrpSpPr>
        <p:cNvPr id="1" name="Shape 191"/>
        <p:cNvGrpSpPr/>
        <p:nvPr/>
      </p:nvGrpSpPr>
      <p:grpSpPr>
        <a:xfrm>
          <a:off x="0" y="0"/>
          <a:ext cx="0" cy="0"/>
          <a:chOff x="0" y="0"/>
          <a:chExt cx="0" cy="0"/>
        </a:xfrm>
      </p:grpSpPr>
      <p:sp>
        <p:nvSpPr>
          <p:cNvPr id="192" name="Google Shape;192;p82"/>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82"/>
          <p:cNvSpPr/>
          <p:nvPr/>
        </p:nvSpPr>
        <p:spPr>
          <a:xfrm>
            <a:off x="2897" y="-49925"/>
            <a:ext cx="9144000" cy="5208300"/>
          </a:xfrm>
          <a:prstGeom prst="rect">
            <a:avLst/>
          </a:prstGeom>
          <a:solidFill>
            <a:schemeClr val="dk1">
              <a:alpha val="6470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82"/>
          <p:cNvSpPr/>
          <p:nvPr/>
        </p:nvSpPr>
        <p:spPr>
          <a:xfrm>
            <a:off x="2724150" y="0"/>
            <a:ext cx="3695700" cy="5143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95" name="Google Shape;195;p82"/>
          <p:cNvCxnSpPr/>
          <p:nvPr/>
        </p:nvCxnSpPr>
        <p:spPr>
          <a:xfrm>
            <a:off x="2703648" y="106200"/>
            <a:ext cx="3811800" cy="0"/>
          </a:xfrm>
          <a:prstGeom prst="straightConnector1">
            <a:avLst/>
          </a:prstGeom>
          <a:noFill/>
          <a:ln w="19050" cap="flat" cmpd="sng">
            <a:solidFill>
              <a:schemeClr val="dk1"/>
            </a:solidFill>
            <a:prstDash val="solid"/>
            <a:round/>
            <a:headEnd type="none" w="sm" len="sm"/>
            <a:tailEnd type="none" w="sm" len="sm"/>
          </a:ln>
        </p:spPr>
      </p:cxnSp>
      <p:cxnSp>
        <p:nvCxnSpPr>
          <p:cNvPr id="196" name="Google Shape;196;p82"/>
          <p:cNvCxnSpPr/>
          <p:nvPr/>
        </p:nvCxnSpPr>
        <p:spPr>
          <a:xfrm>
            <a:off x="2703648" y="5037300"/>
            <a:ext cx="3811800" cy="0"/>
          </a:xfrm>
          <a:prstGeom prst="straightConnector1">
            <a:avLst/>
          </a:prstGeom>
          <a:noFill/>
          <a:ln w="19050" cap="flat" cmpd="sng">
            <a:solidFill>
              <a:schemeClr val="dk1"/>
            </a:solidFill>
            <a:prstDash val="solid"/>
            <a:round/>
            <a:headEnd type="none" w="sm" len="sm"/>
            <a:tailEnd type="none" w="sm" len="sm"/>
          </a:ln>
        </p:spPr>
      </p:cxnSp>
      <p:sp>
        <p:nvSpPr>
          <p:cNvPr id="197" name="Google Shape;197;p82"/>
          <p:cNvSpPr txBox="1">
            <a:spLocks noGrp="1"/>
          </p:cNvSpPr>
          <p:nvPr>
            <p:ph type="title"/>
          </p:nvPr>
        </p:nvSpPr>
        <p:spPr>
          <a:xfrm>
            <a:off x="2724150" y="354084"/>
            <a:ext cx="3695700" cy="781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3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1">
  <p:cSld name="CUSTOM_4">
    <p:spTree>
      <p:nvGrpSpPr>
        <p:cNvPr id="1" name="Shape 198"/>
        <p:cNvGrpSpPr/>
        <p:nvPr/>
      </p:nvGrpSpPr>
      <p:grpSpPr>
        <a:xfrm>
          <a:off x="0" y="0"/>
          <a:ext cx="0" cy="0"/>
          <a:chOff x="0" y="0"/>
          <a:chExt cx="0" cy="0"/>
        </a:xfrm>
      </p:grpSpPr>
      <p:sp>
        <p:nvSpPr>
          <p:cNvPr id="199" name="Google Shape;199;p83"/>
          <p:cNvSpPr txBox="1">
            <a:spLocks noGrp="1"/>
          </p:cNvSpPr>
          <p:nvPr>
            <p:ph type="title"/>
          </p:nvPr>
        </p:nvSpPr>
        <p:spPr>
          <a:xfrm>
            <a:off x="678626" y="323575"/>
            <a:ext cx="7795500" cy="73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43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00" name="Google Shape;200;p83"/>
          <p:cNvSpPr txBox="1">
            <a:spLocks noGrp="1"/>
          </p:cNvSpPr>
          <p:nvPr>
            <p:ph type="subTitle" idx="1"/>
          </p:nvPr>
        </p:nvSpPr>
        <p:spPr>
          <a:xfrm>
            <a:off x="1129018" y="1419022"/>
            <a:ext cx="1874400" cy="278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b="1">
                <a:solidFill>
                  <a:schemeClr val="dk1"/>
                </a:solidFill>
                <a:latin typeface="Bebas Neue"/>
                <a:ea typeface="Bebas Neue"/>
                <a:cs typeface="Bebas Neue"/>
                <a:sym typeface="Bebas Neue"/>
              </a:defRPr>
            </a:lvl1pPr>
            <a:lvl2pPr lvl="1" algn="ctr">
              <a:lnSpc>
                <a:spcPct val="100000"/>
              </a:lnSpc>
              <a:spcBef>
                <a:spcPts val="0"/>
              </a:spcBef>
              <a:spcAft>
                <a:spcPts val="0"/>
              </a:spcAft>
              <a:buSzPts val="1400"/>
              <a:buNone/>
              <a:defRPr>
                <a:latin typeface="Bebas Neue"/>
                <a:ea typeface="Bebas Neue"/>
                <a:cs typeface="Bebas Neue"/>
                <a:sym typeface="Bebas Neue"/>
              </a:defRPr>
            </a:lvl2pPr>
            <a:lvl3pPr lvl="2" algn="ctr">
              <a:lnSpc>
                <a:spcPct val="100000"/>
              </a:lnSpc>
              <a:spcBef>
                <a:spcPts val="0"/>
              </a:spcBef>
              <a:spcAft>
                <a:spcPts val="0"/>
              </a:spcAft>
              <a:buSzPts val="1400"/>
              <a:buNone/>
              <a:defRPr>
                <a:latin typeface="Bebas Neue"/>
                <a:ea typeface="Bebas Neue"/>
                <a:cs typeface="Bebas Neue"/>
                <a:sym typeface="Bebas Neue"/>
              </a:defRPr>
            </a:lvl3pPr>
            <a:lvl4pPr lvl="3" algn="ctr">
              <a:lnSpc>
                <a:spcPct val="100000"/>
              </a:lnSpc>
              <a:spcBef>
                <a:spcPts val="0"/>
              </a:spcBef>
              <a:spcAft>
                <a:spcPts val="0"/>
              </a:spcAft>
              <a:buSzPts val="1400"/>
              <a:buNone/>
              <a:defRPr>
                <a:latin typeface="Bebas Neue"/>
                <a:ea typeface="Bebas Neue"/>
                <a:cs typeface="Bebas Neue"/>
                <a:sym typeface="Bebas Neue"/>
              </a:defRPr>
            </a:lvl4pPr>
            <a:lvl5pPr lvl="4" algn="ctr">
              <a:lnSpc>
                <a:spcPct val="100000"/>
              </a:lnSpc>
              <a:spcBef>
                <a:spcPts val="0"/>
              </a:spcBef>
              <a:spcAft>
                <a:spcPts val="0"/>
              </a:spcAft>
              <a:buSzPts val="1400"/>
              <a:buNone/>
              <a:defRPr>
                <a:latin typeface="Bebas Neue"/>
                <a:ea typeface="Bebas Neue"/>
                <a:cs typeface="Bebas Neue"/>
                <a:sym typeface="Bebas Neue"/>
              </a:defRPr>
            </a:lvl5pPr>
            <a:lvl6pPr lvl="5" algn="ctr">
              <a:lnSpc>
                <a:spcPct val="100000"/>
              </a:lnSpc>
              <a:spcBef>
                <a:spcPts val="0"/>
              </a:spcBef>
              <a:spcAft>
                <a:spcPts val="0"/>
              </a:spcAft>
              <a:buSzPts val="1400"/>
              <a:buNone/>
              <a:defRPr>
                <a:latin typeface="Bebas Neue"/>
                <a:ea typeface="Bebas Neue"/>
                <a:cs typeface="Bebas Neue"/>
                <a:sym typeface="Bebas Neue"/>
              </a:defRPr>
            </a:lvl6pPr>
            <a:lvl7pPr lvl="6" algn="ctr">
              <a:lnSpc>
                <a:spcPct val="100000"/>
              </a:lnSpc>
              <a:spcBef>
                <a:spcPts val="0"/>
              </a:spcBef>
              <a:spcAft>
                <a:spcPts val="0"/>
              </a:spcAft>
              <a:buSzPts val="1400"/>
              <a:buNone/>
              <a:defRPr>
                <a:latin typeface="Bebas Neue"/>
                <a:ea typeface="Bebas Neue"/>
                <a:cs typeface="Bebas Neue"/>
                <a:sym typeface="Bebas Neue"/>
              </a:defRPr>
            </a:lvl7pPr>
            <a:lvl8pPr lvl="7" algn="ctr">
              <a:lnSpc>
                <a:spcPct val="100000"/>
              </a:lnSpc>
              <a:spcBef>
                <a:spcPts val="0"/>
              </a:spcBef>
              <a:spcAft>
                <a:spcPts val="0"/>
              </a:spcAft>
              <a:buSzPts val="1400"/>
              <a:buNone/>
              <a:defRPr>
                <a:latin typeface="Bebas Neue"/>
                <a:ea typeface="Bebas Neue"/>
                <a:cs typeface="Bebas Neue"/>
                <a:sym typeface="Bebas Neue"/>
              </a:defRPr>
            </a:lvl8pPr>
            <a:lvl9pPr lvl="8" algn="ctr">
              <a:lnSpc>
                <a:spcPct val="100000"/>
              </a:lnSpc>
              <a:spcBef>
                <a:spcPts val="0"/>
              </a:spcBef>
              <a:spcAft>
                <a:spcPts val="0"/>
              </a:spcAft>
              <a:buSzPts val="1400"/>
              <a:buNone/>
              <a:defRPr>
                <a:latin typeface="Bebas Neue"/>
                <a:ea typeface="Bebas Neue"/>
                <a:cs typeface="Bebas Neue"/>
                <a:sym typeface="Bebas Neue"/>
              </a:defRPr>
            </a:lvl9pPr>
          </a:lstStyle>
          <a:p>
            <a:endParaRPr/>
          </a:p>
        </p:txBody>
      </p:sp>
      <p:sp>
        <p:nvSpPr>
          <p:cNvPr id="201" name="Google Shape;201;p83"/>
          <p:cNvSpPr txBox="1">
            <a:spLocks noGrp="1"/>
          </p:cNvSpPr>
          <p:nvPr>
            <p:ph type="subTitle" idx="2"/>
          </p:nvPr>
        </p:nvSpPr>
        <p:spPr>
          <a:xfrm>
            <a:off x="1005268" y="1701365"/>
            <a:ext cx="2121900" cy="472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400">
                <a:solidFill>
                  <a:schemeClr val="dk1"/>
                </a:solidFill>
                <a:latin typeface="Overpass Light"/>
                <a:ea typeface="Overpass Light"/>
                <a:cs typeface="Overpass Light"/>
                <a:sym typeface="Overpass Light"/>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202" name="Google Shape;202;p83"/>
          <p:cNvSpPr txBox="1">
            <a:spLocks noGrp="1"/>
          </p:cNvSpPr>
          <p:nvPr>
            <p:ph type="subTitle" idx="3"/>
          </p:nvPr>
        </p:nvSpPr>
        <p:spPr>
          <a:xfrm>
            <a:off x="3549953" y="1414222"/>
            <a:ext cx="1874400" cy="28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b="1">
                <a:solidFill>
                  <a:schemeClr val="dk1"/>
                </a:solidFill>
                <a:latin typeface="Bebas Neue"/>
                <a:ea typeface="Bebas Neue"/>
                <a:cs typeface="Bebas Neue"/>
                <a:sym typeface="Bebas Neue"/>
              </a:defRPr>
            </a:lvl1pPr>
            <a:lvl2pPr lvl="1" algn="ctr">
              <a:lnSpc>
                <a:spcPct val="100000"/>
              </a:lnSpc>
              <a:spcBef>
                <a:spcPts val="0"/>
              </a:spcBef>
              <a:spcAft>
                <a:spcPts val="0"/>
              </a:spcAft>
              <a:buSzPts val="1400"/>
              <a:buNone/>
              <a:defRPr>
                <a:latin typeface="Bebas Neue"/>
                <a:ea typeface="Bebas Neue"/>
                <a:cs typeface="Bebas Neue"/>
                <a:sym typeface="Bebas Neue"/>
              </a:defRPr>
            </a:lvl2pPr>
            <a:lvl3pPr lvl="2" algn="ctr">
              <a:lnSpc>
                <a:spcPct val="100000"/>
              </a:lnSpc>
              <a:spcBef>
                <a:spcPts val="0"/>
              </a:spcBef>
              <a:spcAft>
                <a:spcPts val="0"/>
              </a:spcAft>
              <a:buSzPts val="1400"/>
              <a:buNone/>
              <a:defRPr>
                <a:latin typeface="Bebas Neue"/>
                <a:ea typeface="Bebas Neue"/>
                <a:cs typeface="Bebas Neue"/>
                <a:sym typeface="Bebas Neue"/>
              </a:defRPr>
            </a:lvl3pPr>
            <a:lvl4pPr lvl="3" algn="ctr">
              <a:lnSpc>
                <a:spcPct val="100000"/>
              </a:lnSpc>
              <a:spcBef>
                <a:spcPts val="0"/>
              </a:spcBef>
              <a:spcAft>
                <a:spcPts val="0"/>
              </a:spcAft>
              <a:buSzPts val="1400"/>
              <a:buNone/>
              <a:defRPr>
                <a:latin typeface="Bebas Neue"/>
                <a:ea typeface="Bebas Neue"/>
                <a:cs typeface="Bebas Neue"/>
                <a:sym typeface="Bebas Neue"/>
              </a:defRPr>
            </a:lvl4pPr>
            <a:lvl5pPr lvl="4" algn="ctr">
              <a:lnSpc>
                <a:spcPct val="100000"/>
              </a:lnSpc>
              <a:spcBef>
                <a:spcPts val="0"/>
              </a:spcBef>
              <a:spcAft>
                <a:spcPts val="0"/>
              </a:spcAft>
              <a:buSzPts val="1400"/>
              <a:buNone/>
              <a:defRPr>
                <a:latin typeface="Bebas Neue"/>
                <a:ea typeface="Bebas Neue"/>
                <a:cs typeface="Bebas Neue"/>
                <a:sym typeface="Bebas Neue"/>
              </a:defRPr>
            </a:lvl5pPr>
            <a:lvl6pPr lvl="5" algn="ctr">
              <a:lnSpc>
                <a:spcPct val="100000"/>
              </a:lnSpc>
              <a:spcBef>
                <a:spcPts val="0"/>
              </a:spcBef>
              <a:spcAft>
                <a:spcPts val="0"/>
              </a:spcAft>
              <a:buSzPts val="1400"/>
              <a:buNone/>
              <a:defRPr>
                <a:latin typeface="Bebas Neue"/>
                <a:ea typeface="Bebas Neue"/>
                <a:cs typeface="Bebas Neue"/>
                <a:sym typeface="Bebas Neue"/>
              </a:defRPr>
            </a:lvl6pPr>
            <a:lvl7pPr lvl="6" algn="ctr">
              <a:lnSpc>
                <a:spcPct val="100000"/>
              </a:lnSpc>
              <a:spcBef>
                <a:spcPts val="0"/>
              </a:spcBef>
              <a:spcAft>
                <a:spcPts val="0"/>
              </a:spcAft>
              <a:buSzPts val="1400"/>
              <a:buNone/>
              <a:defRPr>
                <a:latin typeface="Bebas Neue"/>
                <a:ea typeface="Bebas Neue"/>
                <a:cs typeface="Bebas Neue"/>
                <a:sym typeface="Bebas Neue"/>
              </a:defRPr>
            </a:lvl7pPr>
            <a:lvl8pPr lvl="7" algn="ctr">
              <a:lnSpc>
                <a:spcPct val="100000"/>
              </a:lnSpc>
              <a:spcBef>
                <a:spcPts val="0"/>
              </a:spcBef>
              <a:spcAft>
                <a:spcPts val="0"/>
              </a:spcAft>
              <a:buSzPts val="1400"/>
              <a:buNone/>
              <a:defRPr>
                <a:latin typeface="Bebas Neue"/>
                <a:ea typeface="Bebas Neue"/>
                <a:cs typeface="Bebas Neue"/>
                <a:sym typeface="Bebas Neue"/>
              </a:defRPr>
            </a:lvl8pPr>
            <a:lvl9pPr lvl="8" algn="ctr">
              <a:lnSpc>
                <a:spcPct val="100000"/>
              </a:lnSpc>
              <a:spcBef>
                <a:spcPts val="0"/>
              </a:spcBef>
              <a:spcAft>
                <a:spcPts val="0"/>
              </a:spcAft>
              <a:buSzPts val="1400"/>
              <a:buNone/>
              <a:defRPr>
                <a:latin typeface="Bebas Neue"/>
                <a:ea typeface="Bebas Neue"/>
                <a:cs typeface="Bebas Neue"/>
                <a:sym typeface="Bebas Neue"/>
              </a:defRPr>
            </a:lvl9pPr>
          </a:lstStyle>
          <a:p>
            <a:endParaRPr/>
          </a:p>
        </p:txBody>
      </p:sp>
      <p:sp>
        <p:nvSpPr>
          <p:cNvPr id="203" name="Google Shape;203;p83"/>
          <p:cNvSpPr txBox="1">
            <a:spLocks noGrp="1"/>
          </p:cNvSpPr>
          <p:nvPr>
            <p:ph type="subTitle" idx="4"/>
          </p:nvPr>
        </p:nvSpPr>
        <p:spPr>
          <a:xfrm>
            <a:off x="3426503" y="1701365"/>
            <a:ext cx="2121300" cy="475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400">
                <a:solidFill>
                  <a:schemeClr val="dk1"/>
                </a:solidFill>
                <a:latin typeface="Overpass Light"/>
                <a:ea typeface="Overpass Light"/>
                <a:cs typeface="Overpass Light"/>
                <a:sym typeface="Overpass Light"/>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204" name="Google Shape;204;p83"/>
          <p:cNvSpPr txBox="1">
            <a:spLocks noGrp="1"/>
          </p:cNvSpPr>
          <p:nvPr>
            <p:ph type="subTitle" idx="5"/>
          </p:nvPr>
        </p:nvSpPr>
        <p:spPr>
          <a:xfrm>
            <a:off x="6059184" y="1414222"/>
            <a:ext cx="1871700" cy="28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b="1">
                <a:solidFill>
                  <a:schemeClr val="dk1"/>
                </a:solidFill>
                <a:latin typeface="Bebas Neue"/>
                <a:ea typeface="Bebas Neue"/>
                <a:cs typeface="Bebas Neue"/>
                <a:sym typeface="Bebas Neue"/>
              </a:defRPr>
            </a:lvl1pPr>
            <a:lvl2pPr lvl="1" algn="ctr">
              <a:lnSpc>
                <a:spcPct val="100000"/>
              </a:lnSpc>
              <a:spcBef>
                <a:spcPts val="0"/>
              </a:spcBef>
              <a:spcAft>
                <a:spcPts val="0"/>
              </a:spcAft>
              <a:buSzPts val="1400"/>
              <a:buNone/>
              <a:defRPr>
                <a:latin typeface="Bebas Neue"/>
                <a:ea typeface="Bebas Neue"/>
                <a:cs typeface="Bebas Neue"/>
                <a:sym typeface="Bebas Neue"/>
              </a:defRPr>
            </a:lvl2pPr>
            <a:lvl3pPr lvl="2" algn="ctr">
              <a:lnSpc>
                <a:spcPct val="100000"/>
              </a:lnSpc>
              <a:spcBef>
                <a:spcPts val="0"/>
              </a:spcBef>
              <a:spcAft>
                <a:spcPts val="0"/>
              </a:spcAft>
              <a:buSzPts val="1400"/>
              <a:buNone/>
              <a:defRPr>
                <a:latin typeface="Bebas Neue"/>
                <a:ea typeface="Bebas Neue"/>
                <a:cs typeface="Bebas Neue"/>
                <a:sym typeface="Bebas Neue"/>
              </a:defRPr>
            </a:lvl3pPr>
            <a:lvl4pPr lvl="3" algn="ctr">
              <a:lnSpc>
                <a:spcPct val="100000"/>
              </a:lnSpc>
              <a:spcBef>
                <a:spcPts val="0"/>
              </a:spcBef>
              <a:spcAft>
                <a:spcPts val="0"/>
              </a:spcAft>
              <a:buSzPts val="1400"/>
              <a:buNone/>
              <a:defRPr>
                <a:latin typeface="Bebas Neue"/>
                <a:ea typeface="Bebas Neue"/>
                <a:cs typeface="Bebas Neue"/>
                <a:sym typeface="Bebas Neue"/>
              </a:defRPr>
            </a:lvl4pPr>
            <a:lvl5pPr lvl="4" algn="ctr">
              <a:lnSpc>
                <a:spcPct val="100000"/>
              </a:lnSpc>
              <a:spcBef>
                <a:spcPts val="0"/>
              </a:spcBef>
              <a:spcAft>
                <a:spcPts val="0"/>
              </a:spcAft>
              <a:buSzPts val="1400"/>
              <a:buNone/>
              <a:defRPr>
                <a:latin typeface="Bebas Neue"/>
                <a:ea typeface="Bebas Neue"/>
                <a:cs typeface="Bebas Neue"/>
                <a:sym typeface="Bebas Neue"/>
              </a:defRPr>
            </a:lvl5pPr>
            <a:lvl6pPr lvl="5" algn="ctr">
              <a:lnSpc>
                <a:spcPct val="100000"/>
              </a:lnSpc>
              <a:spcBef>
                <a:spcPts val="0"/>
              </a:spcBef>
              <a:spcAft>
                <a:spcPts val="0"/>
              </a:spcAft>
              <a:buSzPts val="1400"/>
              <a:buNone/>
              <a:defRPr>
                <a:latin typeface="Bebas Neue"/>
                <a:ea typeface="Bebas Neue"/>
                <a:cs typeface="Bebas Neue"/>
                <a:sym typeface="Bebas Neue"/>
              </a:defRPr>
            </a:lvl6pPr>
            <a:lvl7pPr lvl="6" algn="ctr">
              <a:lnSpc>
                <a:spcPct val="100000"/>
              </a:lnSpc>
              <a:spcBef>
                <a:spcPts val="0"/>
              </a:spcBef>
              <a:spcAft>
                <a:spcPts val="0"/>
              </a:spcAft>
              <a:buSzPts val="1400"/>
              <a:buNone/>
              <a:defRPr>
                <a:latin typeface="Bebas Neue"/>
                <a:ea typeface="Bebas Neue"/>
                <a:cs typeface="Bebas Neue"/>
                <a:sym typeface="Bebas Neue"/>
              </a:defRPr>
            </a:lvl7pPr>
            <a:lvl8pPr lvl="7" algn="ctr">
              <a:lnSpc>
                <a:spcPct val="100000"/>
              </a:lnSpc>
              <a:spcBef>
                <a:spcPts val="0"/>
              </a:spcBef>
              <a:spcAft>
                <a:spcPts val="0"/>
              </a:spcAft>
              <a:buSzPts val="1400"/>
              <a:buNone/>
              <a:defRPr>
                <a:latin typeface="Bebas Neue"/>
                <a:ea typeface="Bebas Neue"/>
                <a:cs typeface="Bebas Neue"/>
                <a:sym typeface="Bebas Neue"/>
              </a:defRPr>
            </a:lvl8pPr>
            <a:lvl9pPr lvl="8" algn="ctr">
              <a:lnSpc>
                <a:spcPct val="100000"/>
              </a:lnSpc>
              <a:spcBef>
                <a:spcPts val="0"/>
              </a:spcBef>
              <a:spcAft>
                <a:spcPts val="0"/>
              </a:spcAft>
              <a:buSzPts val="1400"/>
              <a:buNone/>
              <a:defRPr>
                <a:latin typeface="Bebas Neue"/>
                <a:ea typeface="Bebas Neue"/>
                <a:cs typeface="Bebas Neue"/>
                <a:sym typeface="Bebas Neue"/>
              </a:defRPr>
            </a:lvl9pPr>
          </a:lstStyle>
          <a:p>
            <a:endParaRPr/>
          </a:p>
        </p:txBody>
      </p:sp>
      <p:sp>
        <p:nvSpPr>
          <p:cNvPr id="205" name="Google Shape;205;p83"/>
          <p:cNvSpPr txBox="1">
            <a:spLocks noGrp="1"/>
          </p:cNvSpPr>
          <p:nvPr>
            <p:ph type="subTitle" idx="6"/>
          </p:nvPr>
        </p:nvSpPr>
        <p:spPr>
          <a:xfrm>
            <a:off x="5883984" y="1701365"/>
            <a:ext cx="2222100" cy="472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400">
                <a:solidFill>
                  <a:schemeClr val="dk1"/>
                </a:solidFill>
                <a:latin typeface="Overpass Light"/>
                <a:ea typeface="Overpass Light"/>
                <a:cs typeface="Overpass Light"/>
                <a:sym typeface="Overpass Light"/>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206" name="Google Shape;206;p83"/>
          <p:cNvSpPr txBox="1">
            <a:spLocks noGrp="1"/>
          </p:cNvSpPr>
          <p:nvPr>
            <p:ph type="subTitle" idx="7"/>
          </p:nvPr>
        </p:nvSpPr>
        <p:spPr>
          <a:xfrm>
            <a:off x="1129018" y="2684950"/>
            <a:ext cx="1874400" cy="2835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1800"/>
              <a:buNone/>
              <a:defRPr b="1">
                <a:solidFill>
                  <a:schemeClr val="dk1"/>
                </a:solidFill>
                <a:latin typeface="Bebas Neue"/>
                <a:ea typeface="Bebas Neue"/>
                <a:cs typeface="Bebas Neue"/>
                <a:sym typeface="Bebas Neue"/>
              </a:defRPr>
            </a:lvl1pPr>
            <a:lvl2pPr lvl="1" algn="ctr">
              <a:lnSpc>
                <a:spcPct val="115000"/>
              </a:lnSpc>
              <a:spcBef>
                <a:spcPts val="0"/>
              </a:spcBef>
              <a:spcAft>
                <a:spcPts val="0"/>
              </a:spcAft>
              <a:buSzPts val="1400"/>
              <a:buNone/>
              <a:defRPr>
                <a:latin typeface="Bebas Neue"/>
                <a:ea typeface="Bebas Neue"/>
                <a:cs typeface="Bebas Neue"/>
                <a:sym typeface="Bebas Neue"/>
              </a:defRPr>
            </a:lvl2pPr>
            <a:lvl3pPr lvl="2" algn="ctr">
              <a:lnSpc>
                <a:spcPct val="115000"/>
              </a:lnSpc>
              <a:spcBef>
                <a:spcPts val="0"/>
              </a:spcBef>
              <a:spcAft>
                <a:spcPts val="0"/>
              </a:spcAft>
              <a:buSzPts val="1400"/>
              <a:buNone/>
              <a:defRPr>
                <a:latin typeface="Bebas Neue"/>
                <a:ea typeface="Bebas Neue"/>
                <a:cs typeface="Bebas Neue"/>
                <a:sym typeface="Bebas Neue"/>
              </a:defRPr>
            </a:lvl3pPr>
            <a:lvl4pPr lvl="3" algn="ctr">
              <a:lnSpc>
                <a:spcPct val="115000"/>
              </a:lnSpc>
              <a:spcBef>
                <a:spcPts val="0"/>
              </a:spcBef>
              <a:spcAft>
                <a:spcPts val="0"/>
              </a:spcAft>
              <a:buSzPts val="1400"/>
              <a:buNone/>
              <a:defRPr>
                <a:latin typeface="Bebas Neue"/>
                <a:ea typeface="Bebas Neue"/>
                <a:cs typeface="Bebas Neue"/>
                <a:sym typeface="Bebas Neue"/>
              </a:defRPr>
            </a:lvl4pPr>
            <a:lvl5pPr lvl="4" algn="ctr">
              <a:lnSpc>
                <a:spcPct val="115000"/>
              </a:lnSpc>
              <a:spcBef>
                <a:spcPts val="0"/>
              </a:spcBef>
              <a:spcAft>
                <a:spcPts val="0"/>
              </a:spcAft>
              <a:buSzPts val="1400"/>
              <a:buNone/>
              <a:defRPr>
                <a:latin typeface="Bebas Neue"/>
                <a:ea typeface="Bebas Neue"/>
                <a:cs typeface="Bebas Neue"/>
                <a:sym typeface="Bebas Neue"/>
              </a:defRPr>
            </a:lvl5pPr>
            <a:lvl6pPr lvl="5" algn="ctr">
              <a:lnSpc>
                <a:spcPct val="115000"/>
              </a:lnSpc>
              <a:spcBef>
                <a:spcPts val="0"/>
              </a:spcBef>
              <a:spcAft>
                <a:spcPts val="0"/>
              </a:spcAft>
              <a:buSzPts val="1400"/>
              <a:buNone/>
              <a:defRPr>
                <a:latin typeface="Bebas Neue"/>
                <a:ea typeface="Bebas Neue"/>
                <a:cs typeface="Bebas Neue"/>
                <a:sym typeface="Bebas Neue"/>
              </a:defRPr>
            </a:lvl6pPr>
            <a:lvl7pPr lvl="6" algn="ctr">
              <a:lnSpc>
                <a:spcPct val="115000"/>
              </a:lnSpc>
              <a:spcBef>
                <a:spcPts val="0"/>
              </a:spcBef>
              <a:spcAft>
                <a:spcPts val="0"/>
              </a:spcAft>
              <a:buSzPts val="1400"/>
              <a:buNone/>
              <a:defRPr>
                <a:latin typeface="Bebas Neue"/>
                <a:ea typeface="Bebas Neue"/>
                <a:cs typeface="Bebas Neue"/>
                <a:sym typeface="Bebas Neue"/>
              </a:defRPr>
            </a:lvl7pPr>
            <a:lvl8pPr lvl="7" algn="ctr">
              <a:lnSpc>
                <a:spcPct val="115000"/>
              </a:lnSpc>
              <a:spcBef>
                <a:spcPts val="0"/>
              </a:spcBef>
              <a:spcAft>
                <a:spcPts val="0"/>
              </a:spcAft>
              <a:buSzPts val="1400"/>
              <a:buNone/>
              <a:defRPr>
                <a:latin typeface="Bebas Neue"/>
                <a:ea typeface="Bebas Neue"/>
                <a:cs typeface="Bebas Neue"/>
                <a:sym typeface="Bebas Neue"/>
              </a:defRPr>
            </a:lvl8pPr>
            <a:lvl9pPr lvl="8" algn="ctr">
              <a:lnSpc>
                <a:spcPct val="115000"/>
              </a:lnSpc>
              <a:spcBef>
                <a:spcPts val="0"/>
              </a:spcBef>
              <a:spcAft>
                <a:spcPts val="0"/>
              </a:spcAft>
              <a:buSzPts val="1400"/>
              <a:buNone/>
              <a:defRPr>
                <a:latin typeface="Bebas Neue"/>
                <a:ea typeface="Bebas Neue"/>
                <a:cs typeface="Bebas Neue"/>
                <a:sym typeface="Bebas Neue"/>
              </a:defRPr>
            </a:lvl9pPr>
          </a:lstStyle>
          <a:p>
            <a:endParaRPr/>
          </a:p>
        </p:txBody>
      </p:sp>
      <p:sp>
        <p:nvSpPr>
          <p:cNvPr id="207" name="Google Shape;207;p83"/>
          <p:cNvSpPr txBox="1">
            <a:spLocks noGrp="1"/>
          </p:cNvSpPr>
          <p:nvPr>
            <p:ph type="subTitle" idx="8"/>
          </p:nvPr>
        </p:nvSpPr>
        <p:spPr>
          <a:xfrm>
            <a:off x="1005268" y="2947812"/>
            <a:ext cx="2121900" cy="475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400">
                <a:solidFill>
                  <a:schemeClr val="dk1"/>
                </a:solidFill>
                <a:latin typeface="Overpass Light"/>
                <a:ea typeface="Overpass Light"/>
                <a:cs typeface="Overpass Light"/>
                <a:sym typeface="Overpass Light"/>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208" name="Google Shape;208;p83"/>
          <p:cNvSpPr txBox="1">
            <a:spLocks noGrp="1"/>
          </p:cNvSpPr>
          <p:nvPr>
            <p:ph type="subTitle" idx="9"/>
          </p:nvPr>
        </p:nvSpPr>
        <p:spPr>
          <a:xfrm>
            <a:off x="3551303" y="2684950"/>
            <a:ext cx="1871700" cy="2835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1800"/>
              <a:buNone/>
              <a:defRPr b="1">
                <a:solidFill>
                  <a:schemeClr val="dk1"/>
                </a:solidFill>
                <a:latin typeface="Bebas Neue"/>
                <a:ea typeface="Bebas Neue"/>
                <a:cs typeface="Bebas Neue"/>
                <a:sym typeface="Bebas Neue"/>
              </a:defRPr>
            </a:lvl1pPr>
            <a:lvl2pPr lvl="1" algn="ctr">
              <a:lnSpc>
                <a:spcPct val="115000"/>
              </a:lnSpc>
              <a:spcBef>
                <a:spcPts val="0"/>
              </a:spcBef>
              <a:spcAft>
                <a:spcPts val="0"/>
              </a:spcAft>
              <a:buSzPts val="1400"/>
              <a:buNone/>
              <a:defRPr>
                <a:latin typeface="Bebas Neue"/>
                <a:ea typeface="Bebas Neue"/>
                <a:cs typeface="Bebas Neue"/>
                <a:sym typeface="Bebas Neue"/>
              </a:defRPr>
            </a:lvl2pPr>
            <a:lvl3pPr lvl="2" algn="ctr">
              <a:lnSpc>
                <a:spcPct val="115000"/>
              </a:lnSpc>
              <a:spcBef>
                <a:spcPts val="0"/>
              </a:spcBef>
              <a:spcAft>
                <a:spcPts val="0"/>
              </a:spcAft>
              <a:buSzPts val="1400"/>
              <a:buNone/>
              <a:defRPr>
                <a:latin typeface="Bebas Neue"/>
                <a:ea typeface="Bebas Neue"/>
                <a:cs typeface="Bebas Neue"/>
                <a:sym typeface="Bebas Neue"/>
              </a:defRPr>
            </a:lvl3pPr>
            <a:lvl4pPr lvl="3" algn="ctr">
              <a:lnSpc>
                <a:spcPct val="115000"/>
              </a:lnSpc>
              <a:spcBef>
                <a:spcPts val="0"/>
              </a:spcBef>
              <a:spcAft>
                <a:spcPts val="0"/>
              </a:spcAft>
              <a:buSzPts val="1400"/>
              <a:buNone/>
              <a:defRPr>
                <a:latin typeface="Bebas Neue"/>
                <a:ea typeface="Bebas Neue"/>
                <a:cs typeface="Bebas Neue"/>
                <a:sym typeface="Bebas Neue"/>
              </a:defRPr>
            </a:lvl4pPr>
            <a:lvl5pPr lvl="4" algn="ctr">
              <a:lnSpc>
                <a:spcPct val="115000"/>
              </a:lnSpc>
              <a:spcBef>
                <a:spcPts val="0"/>
              </a:spcBef>
              <a:spcAft>
                <a:spcPts val="0"/>
              </a:spcAft>
              <a:buSzPts val="1400"/>
              <a:buNone/>
              <a:defRPr>
                <a:latin typeface="Bebas Neue"/>
                <a:ea typeface="Bebas Neue"/>
                <a:cs typeface="Bebas Neue"/>
                <a:sym typeface="Bebas Neue"/>
              </a:defRPr>
            </a:lvl5pPr>
            <a:lvl6pPr lvl="5" algn="ctr">
              <a:lnSpc>
                <a:spcPct val="115000"/>
              </a:lnSpc>
              <a:spcBef>
                <a:spcPts val="0"/>
              </a:spcBef>
              <a:spcAft>
                <a:spcPts val="0"/>
              </a:spcAft>
              <a:buSzPts val="1400"/>
              <a:buNone/>
              <a:defRPr>
                <a:latin typeface="Bebas Neue"/>
                <a:ea typeface="Bebas Neue"/>
                <a:cs typeface="Bebas Neue"/>
                <a:sym typeface="Bebas Neue"/>
              </a:defRPr>
            </a:lvl6pPr>
            <a:lvl7pPr lvl="6" algn="ctr">
              <a:lnSpc>
                <a:spcPct val="115000"/>
              </a:lnSpc>
              <a:spcBef>
                <a:spcPts val="0"/>
              </a:spcBef>
              <a:spcAft>
                <a:spcPts val="0"/>
              </a:spcAft>
              <a:buSzPts val="1400"/>
              <a:buNone/>
              <a:defRPr>
                <a:latin typeface="Bebas Neue"/>
                <a:ea typeface="Bebas Neue"/>
                <a:cs typeface="Bebas Neue"/>
                <a:sym typeface="Bebas Neue"/>
              </a:defRPr>
            </a:lvl7pPr>
            <a:lvl8pPr lvl="7" algn="ctr">
              <a:lnSpc>
                <a:spcPct val="115000"/>
              </a:lnSpc>
              <a:spcBef>
                <a:spcPts val="0"/>
              </a:spcBef>
              <a:spcAft>
                <a:spcPts val="0"/>
              </a:spcAft>
              <a:buSzPts val="1400"/>
              <a:buNone/>
              <a:defRPr>
                <a:latin typeface="Bebas Neue"/>
                <a:ea typeface="Bebas Neue"/>
                <a:cs typeface="Bebas Neue"/>
                <a:sym typeface="Bebas Neue"/>
              </a:defRPr>
            </a:lvl8pPr>
            <a:lvl9pPr lvl="8" algn="ctr">
              <a:lnSpc>
                <a:spcPct val="115000"/>
              </a:lnSpc>
              <a:spcBef>
                <a:spcPts val="0"/>
              </a:spcBef>
              <a:spcAft>
                <a:spcPts val="0"/>
              </a:spcAft>
              <a:buSzPts val="1400"/>
              <a:buNone/>
              <a:defRPr>
                <a:latin typeface="Bebas Neue"/>
                <a:ea typeface="Bebas Neue"/>
                <a:cs typeface="Bebas Neue"/>
                <a:sym typeface="Bebas Neue"/>
              </a:defRPr>
            </a:lvl9pPr>
          </a:lstStyle>
          <a:p>
            <a:endParaRPr/>
          </a:p>
        </p:txBody>
      </p:sp>
      <p:sp>
        <p:nvSpPr>
          <p:cNvPr id="209" name="Google Shape;209;p83"/>
          <p:cNvSpPr txBox="1">
            <a:spLocks noGrp="1"/>
          </p:cNvSpPr>
          <p:nvPr>
            <p:ph type="subTitle" idx="13"/>
          </p:nvPr>
        </p:nvSpPr>
        <p:spPr>
          <a:xfrm>
            <a:off x="3426503" y="2949365"/>
            <a:ext cx="2121300" cy="475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400">
                <a:solidFill>
                  <a:schemeClr val="dk1"/>
                </a:solidFill>
                <a:latin typeface="Overpass Light"/>
                <a:ea typeface="Overpass Light"/>
                <a:cs typeface="Overpass Light"/>
                <a:sym typeface="Overpass Light"/>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210" name="Google Shape;210;p83"/>
          <p:cNvSpPr txBox="1">
            <a:spLocks noGrp="1"/>
          </p:cNvSpPr>
          <p:nvPr>
            <p:ph type="subTitle" idx="14"/>
          </p:nvPr>
        </p:nvSpPr>
        <p:spPr>
          <a:xfrm>
            <a:off x="6059184" y="2684950"/>
            <a:ext cx="1871700" cy="2835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1800"/>
              <a:buNone/>
              <a:defRPr b="1">
                <a:solidFill>
                  <a:schemeClr val="dk1"/>
                </a:solidFill>
                <a:latin typeface="Bebas Neue"/>
                <a:ea typeface="Bebas Neue"/>
                <a:cs typeface="Bebas Neue"/>
                <a:sym typeface="Bebas Neue"/>
              </a:defRPr>
            </a:lvl1pPr>
            <a:lvl2pPr lvl="1" algn="ctr">
              <a:lnSpc>
                <a:spcPct val="115000"/>
              </a:lnSpc>
              <a:spcBef>
                <a:spcPts val="0"/>
              </a:spcBef>
              <a:spcAft>
                <a:spcPts val="0"/>
              </a:spcAft>
              <a:buSzPts val="1400"/>
              <a:buNone/>
              <a:defRPr>
                <a:latin typeface="Bebas Neue"/>
                <a:ea typeface="Bebas Neue"/>
                <a:cs typeface="Bebas Neue"/>
                <a:sym typeface="Bebas Neue"/>
              </a:defRPr>
            </a:lvl2pPr>
            <a:lvl3pPr lvl="2" algn="ctr">
              <a:lnSpc>
                <a:spcPct val="115000"/>
              </a:lnSpc>
              <a:spcBef>
                <a:spcPts val="0"/>
              </a:spcBef>
              <a:spcAft>
                <a:spcPts val="0"/>
              </a:spcAft>
              <a:buSzPts val="1400"/>
              <a:buNone/>
              <a:defRPr>
                <a:latin typeface="Bebas Neue"/>
                <a:ea typeface="Bebas Neue"/>
                <a:cs typeface="Bebas Neue"/>
                <a:sym typeface="Bebas Neue"/>
              </a:defRPr>
            </a:lvl3pPr>
            <a:lvl4pPr lvl="3" algn="ctr">
              <a:lnSpc>
                <a:spcPct val="115000"/>
              </a:lnSpc>
              <a:spcBef>
                <a:spcPts val="0"/>
              </a:spcBef>
              <a:spcAft>
                <a:spcPts val="0"/>
              </a:spcAft>
              <a:buSzPts val="1400"/>
              <a:buNone/>
              <a:defRPr>
                <a:latin typeface="Bebas Neue"/>
                <a:ea typeface="Bebas Neue"/>
                <a:cs typeface="Bebas Neue"/>
                <a:sym typeface="Bebas Neue"/>
              </a:defRPr>
            </a:lvl4pPr>
            <a:lvl5pPr lvl="4" algn="ctr">
              <a:lnSpc>
                <a:spcPct val="115000"/>
              </a:lnSpc>
              <a:spcBef>
                <a:spcPts val="0"/>
              </a:spcBef>
              <a:spcAft>
                <a:spcPts val="0"/>
              </a:spcAft>
              <a:buSzPts val="1400"/>
              <a:buNone/>
              <a:defRPr>
                <a:latin typeface="Bebas Neue"/>
                <a:ea typeface="Bebas Neue"/>
                <a:cs typeface="Bebas Neue"/>
                <a:sym typeface="Bebas Neue"/>
              </a:defRPr>
            </a:lvl5pPr>
            <a:lvl6pPr lvl="5" algn="ctr">
              <a:lnSpc>
                <a:spcPct val="115000"/>
              </a:lnSpc>
              <a:spcBef>
                <a:spcPts val="0"/>
              </a:spcBef>
              <a:spcAft>
                <a:spcPts val="0"/>
              </a:spcAft>
              <a:buSzPts val="1400"/>
              <a:buNone/>
              <a:defRPr>
                <a:latin typeface="Bebas Neue"/>
                <a:ea typeface="Bebas Neue"/>
                <a:cs typeface="Bebas Neue"/>
                <a:sym typeface="Bebas Neue"/>
              </a:defRPr>
            </a:lvl6pPr>
            <a:lvl7pPr lvl="6" algn="ctr">
              <a:lnSpc>
                <a:spcPct val="115000"/>
              </a:lnSpc>
              <a:spcBef>
                <a:spcPts val="0"/>
              </a:spcBef>
              <a:spcAft>
                <a:spcPts val="0"/>
              </a:spcAft>
              <a:buSzPts val="1400"/>
              <a:buNone/>
              <a:defRPr>
                <a:latin typeface="Bebas Neue"/>
                <a:ea typeface="Bebas Neue"/>
                <a:cs typeface="Bebas Neue"/>
                <a:sym typeface="Bebas Neue"/>
              </a:defRPr>
            </a:lvl7pPr>
            <a:lvl8pPr lvl="7" algn="ctr">
              <a:lnSpc>
                <a:spcPct val="115000"/>
              </a:lnSpc>
              <a:spcBef>
                <a:spcPts val="0"/>
              </a:spcBef>
              <a:spcAft>
                <a:spcPts val="0"/>
              </a:spcAft>
              <a:buSzPts val="1400"/>
              <a:buNone/>
              <a:defRPr>
                <a:latin typeface="Bebas Neue"/>
                <a:ea typeface="Bebas Neue"/>
                <a:cs typeface="Bebas Neue"/>
                <a:sym typeface="Bebas Neue"/>
              </a:defRPr>
            </a:lvl8pPr>
            <a:lvl9pPr lvl="8" algn="ctr">
              <a:lnSpc>
                <a:spcPct val="115000"/>
              </a:lnSpc>
              <a:spcBef>
                <a:spcPts val="0"/>
              </a:spcBef>
              <a:spcAft>
                <a:spcPts val="0"/>
              </a:spcAft>
              <a:buSzPts val="1400"/>
              <a:buNone/>
              <a:defRPr>
                <a:latin typeface="Bebas Neue"/>
                <a:ea typeface="Bebas Neue"/>
                <a:cs typeface="Bebas Neue"/>
                <a:sym typeface="Bebas Neue"/>
              </a:defRPr>
            </a:lvl9pPr>
          </a:lstStyle>
          <a:p>
            <a:endParaRPr/>
          </a:p>
        </p:txBody>
      </p:sp>
      <p:sp>
        <p:nvSpPr>
          <p:cNvPr id="211" name="Google Shape;211;p83"/>
          <p:cNvSpPr txBox="1">
            <a:spLocks noGrp="1"/>
          </p:cNvSpPr>
          <p:nvPr>
            <p:ph type="subTitle" idx="15"/>
          </p:nvPr>
        </p:nvSpPr>
        <p:spPr>
          <a:xfrm>
            <a:off x="5934384" y="2949365"/>
            <a:ext cx="2121300" cy="475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400">
                <a:solidFill>
                  <a:schemeClr val="dk1"/>
                </a:solidFill>
                <a:latin typeface="Overpass Light"/>
                <a:ea typeface="Overpass Light"/>
                <a:cs typeface="Overpass Light"/>
                <a:sym typeface="Overpass Light"/>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212" name="Google Shape;212;p8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61"/>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61"/>
          <p:cNvSpPr txBox="1">
            <a:spLocks noGrp="1"/>
          </p:cNvSpPr>
          <p:nvPr>
            <p:ph type="subTitle" idx="1"/>
          </p:nvPr>
        </p:nvSpPr>
        <p:spPr>
          <a:xfrm>
            <a:off x="621563" y="1104775"/>
            <a:ext cx="7878300" cy="3621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1250"/>
            </a:lvl1pPr>
            <a:lvl2pPr lvl="1" algn="l">
              <a:lnSpc>
                <a:spcPct val="100000"/>
              </a:lnSpc>
              <a:spcBef>
                <a:spcPts val="0"/>
              </a:spcBef>
              <a:spcAft>
                <a:spcPts val="0"/>
              </a:spcAft>
              <a:buSzPts val="1400"/>
              <a:buNone/>
              <a:defRPr sz="1250"/>
            </a:lvl2pPr>
            <a:lvl3pPr lvl="2" algn="l">
              <a:lnSpc>
                <a:spcPct val="100000"/>
              </a:lnSpc>
              <a:spcBef>
                <a:spcPts val="0"/>
              </a:spcBef>
              <a:spcAft>
                <a:spcPts val="0"/>
              </a:spcAft>
              <a:buSzPts val="1400"/>
              <a:buNone/>
              <a:defRPr sz="1250"/>
            </a:lvl3pPr>
            <a:lvl4pPr lvl="3" algn="l">
              <a:lnSpc>
                <a:spcPct val="100000"/>
              </a:lnSpc>
              <a:spcBef>
                <a:spcPts val="0"/>
              </a:spcBef>
              <a:spcAft>
                <a:spcPts val="0"/>
              </a:spcAft>
              <a:buSzPts val="1400"/>
              <a:buNone/>
              <a:defRPr sz="1250"/>
            </a:lvl4pPr>
            <a:lvl5pPr lvl="4" algn="l">
              <a:lnSpc>
                <a:spcPct val="100000"/>
              </a:lnSpc>
              <a:spcBef>
                <a:spcPts val="0"/>
              </a:spcBef>
              <a:spcAft>
                <a:spcPts val="0"/>
              </a:spcAft>
              <a:buSzPts val="1400"/>
              <a:buNone/>
              <a:defRPr sz="1250"/>
            </a:lvl5pPr>
            <a:lvl6pPr lvl="5" algn="l">
              <a:lnSpc>
                <a:spcPct val="100000"/>
              </a:lnSpc>
              <a:spcBef>
                <a:spcPts val="0"/>
              </a:spcBef>
              <a:spcAft>
                <a:spcPts val="0"/>
              </a:spcAft>
              <a:buSzPts val="1400"/>
              <a:buNone/>
              <a:defRPr sz="1250"/>
            </a:lvl6pPr>
            <a:lvl7pPr lvl="6" algn="l">
              <a:lnSpc>
                <a:spcPct val="100000"/>
              </a:lnSpc>
              <a:spcBef>
                <a:spcPts val="0"/>
              </a:spcBef>
              <a:spcAft>
                <a:spcPts val="0"/>
              </a:spcAft>
              <a:buSzPts val="1400"/>
              <a:buNone/>
              <a:defRPr sz="1250"/>
            </a:lvl7pPr>
            <a:lvl8pPr lvl="7" algn="l">
              <a:lnSpc>
                <a:spcPct val="100000"/>
              </a:lnSpc>
              <a:spcBef>
                <a:spcPts val="0"/>
              </a:spcBef>
              <a:spcAft>
                <a:spcPts val="0"/>
              </a:spcAft>
              <a:buSzPts val="1400"/>
              <a:buNone/>
              <a:defRPr sz="1250"/>
            </a:lvl8pPr>
            <a:lvl9pPr lvl="8" algn="l">
              <a:lnSpc>
                <a:spcPct val="100000"/>
              </a:lnSpc>
              <a:spcBef>
                <a:spcPts val="0"/>
              </a:spcBef>
              <a:spcAft>
                <a:spcPts val="0"/>
              </a:spcAft>
              <a:buSzPts val="1400"/>
              <a:buNone/>
              <a:defRPr sz="1250"/>
            </a:lvl9pPr>
          </a:lstStyle>
          <a:p>
            <a:endParaRPr/>
          </a:p>
        </p:txBody>
      </p:sp>
      <p:sp>
        <p:nvSpPr>
          <p:cNvPr id="22" name="Google Shape;22;p61"/>
          <p:cNvSpPr txBox="1">
            <a:spLocks noGrp="1"/>
          </p:cNvSpPr>
          <p:nvPr>
            <p:ph type="title"/>
          </p:nvPr>
        </p:nvSpPr>
        <p:spPr>
          <a:xfrm>
            <a:off x="625300" y="315813"/>
            <a:ext cx="7704000" cy="707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3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1">
  <p:cSld name="TITLE_ONLY_1">
    <p:bg>
      <p:bgPr>
        <a:solidFill>
          <a:schemeClr val="dk1"/>
        </a:solidFill>
        <a:effectLst/>
      </p:bgPr>
    </p:bg>
    <p:spTree>
      <p:nvGrpSpPr>
        <p:cNvPr id="1" name="Shape 213"/>
        <p:cNvGrpSpPr/>
        <p:nvPr/>
      </p:nvGrpSpPr>
      <p:grpSpPr>
        <a:xfrm>
          <a:off x="0" y="0"/>
          <a:ext cx="0" cy="0"/>
          <a:chOff x="0" y="0"/>
          <a:chExt cx="0" cy="0"/>
        </a:xfrm>
      </p:grpSpPr>
      <p:sp>
        <p:nvSpPr>
          <p:cNvPr id="214" name="Google Shape;214;p84"/>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84"/>
          <p:cNvSpPr txBox="1">
            <a:spLocks noGrp="1"/>
          </p:cNvSpPr>
          <p:nvPr>
            <p:ph type="title"/>
          </p:nvPr>
        </p:nvSpPr>
        <p:spPr>
          <a:xfrm>
            <a:off x="625300" y="323675"/>
            <a:ext cx="7805400" cy="641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4300"/>
              <a:buNone/>
              <a:defRPr>
                <a:solidFill>
                  <a:schemeClr val="l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6">
  <p:cSld name="TITLE_ONLY_1_1">
    <p:bg>
      <p:bgPr>
        <a:solidFill>
          <a:schemeClr val="dk1"/>
        </a:solidFill>
        <a:effectLst/>
      </p:bgPr>
    </p:bg>
    <p:spTree>
      <p:nvGrpSpPr>
        <p:cNvPr id="1" name="Shape 216"/>
        <p:cNvGrpSpPr/>
        <p:nvPr/>
      </p:nvGrpSpPr>
      <p:grpSpPr>
        <a:xfrm>
          <a:off x="0" y="0"/>
          <a:ext cx="0" cy="0"/>
          <a:chOff x="0" y="0"/>
          <a:chExt cx="0" cy="0"/>
        </a:xfrm>
      </p:grpSpPr>
      <p:sp>
        <p:nvSpPr>
          <p:cNvPr id="217" name="Google Shape;217;p85"/>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85"/>
          <p:cNvSpPr txBox="1">
            <a:spLocks noGrp="1"/>
          </p:cNvSpPr>
          <p:nvPr>
            <p:ph type="title"/>
          </p:nvPr>
        </p:nvSpPr>
        <p:spPr>
          <a:xfrm>
            <a:off x="4876902" y="1200650"/>
            <a:ext cx="31767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4300"/>
              <a:buNone/>
              <a:defRPr>
                <a:solidFill>
                  <a:schemeClr val="l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19"/>
        <p:cNvGrpSpPr/>
        <p:nvPr/>
      </p:nvGrpSpPr>
      <p:grpSpPr>
        <a:xfrm>
          <a:off x="0" y="0"/>
          <a:ext cx="0" cy="0"/>
          <a:chOff x="0" y="0"/>
          <a:chExt cx="0" cy="0"/>
        </a:xfrm>
      </p:grpSpPr>
      <p:sp>
        <p:nvSpPr>
          <p:cNvPr id="220" name="Google Shape;220;p86"/>
          <p:cNvSpPr/>
          <p:nvPr/>
        </p:nvSpPr>
        <p:spPr>
          <a:xfrm>
            <a:off x="12520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86"/>
          <p:cNvSpPr/>
          <p:nvPr/>
        </p:nvSpPr>
        <p:spPr>
          <a:xfrm>
            <a:off x="2662900" y="1745225"/>
            <a:ext cx="3865500" cy="3461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86"/>
          <p:cNvSpPr txBox="1"/>
          <p:nvPr/>
        </p:nvSpPr>
        <p:spPr>
          <a:xfrm>
            <a:off x="3072000" y="3765794"/>
            <a:ext cx="3000000" cy="604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300"/>
              </a:spcBef>
              <a:spcAft>
                <a:spcPts val="0"/>
              </a:spcAft>
              <a:buClr>
                <a:srgbClr val="000000"/>
              </a:buClr>
              <a:buSzPts val="1100"/>
              <a:buFont typeface="Arial"/>
              <a:buNone/>
            </a:pPr>
            <a:r>
              <a:rPr lang="en" sz="1100" b="0" i="0" u="none" strike="noStrike" cap="none">
                <a:solidFill>
                  <a:schemeClr val="lt1"/>
                </a:solidFill>
                <a:latin typeface="Overpass ExtraLight"/>
                <a:ea typeface="Overpass ExtraLight"/>
                <a:cs typeface="Overpass ExtraLight"/>
                <a:sym typeface="Overpass ExtraLight"/>
              </a:rPr>
              <a:t>CREDITS: This presentation template was created by</a:t>
            </a:r>
            <a:r>
              <a:rPr lang="en" sz="1100" b="1" i="0" u="none" strike="noStrike" cap="none">
                <a:solidFill>
                  <a:schemeClr val="lt1"/>
                </a:solidFill>
                <a:latin typeface="Overpass"/>
                <a:ea typeface="Overpass"/>
                <a:cs typeface="Overpass"/>
                <a:sym typeface="Overpass"/>
              </a:rPr>
              <a:t> Slidesgo</a:t>
            </a:r>
            <a:r>
              <a:rPr lang="en" sz="1100" b="0" i="0" u="none" strike="noStrike" cap="none">
                <a:solidFill>
                  <a:schemeClr val="lt1"/>
                </a:solidFill>
                <a:latin typeface="Overpass ExtraLight"/>
                <a:ea typeface="Overpass ExtraLight"/>
                <a:cs typeface="Overpass ExtraLight"/>
                <a:sym typeface="Overpass ExtraLight"/>
              </a:rPr>
              <a:t>, including icons by </a:t>
            </a:r>
            <a:r>
              <a:rPr lang="en" sz="1100" b="1" i="0" u="none" strike="noStrike" cap="none">
                <a:solidFill>
                  <a:schemeClr val="lt1"/>
                </a:solidFill>
                <a:latin typeface="Overpass"/>
                <a:ea typeface="Overpass"/>
                <a:cs typeface="Overpass"/>
                <a:sym typeface="Overpass"/>
              </a:rPr>
              <a:t>Flaticon,</a:t>
            </a:r>
            <a:r>
              <a:rPr lang="en" sz="1100" b="0" i="0" u="none" strike="noStrike" cap="none">
                <a:solidFill>
                  <a:schemeClr val="lt1"/>
                </a:solidFill>
                <a:latin typeface="Overpass ExtraLight"/>
                <a:ea typeface="Overpass ExtraLight"/>
                <a:cs typeface="Overpass ExtraLight"/>
                <a:sym typeface="Overpass ExtraLight"/>
              </a:rPr>
              <a:t> and infographics &amp; images by </a:t>
            </a:r>
            <a:r>
              <a:rPr lang="en" sz="1100" b="1" i="0" u="none" strike="noStrike" cap="none">
                <a:solidFill>
                  <a:schemeClr val="lt1"/>
                </a:solidFill>
                <a:latin typeface="Overpass"/>
                <a:ea typeface="Overpass"/>
                <a:cs typeface="Overpass"/>
                <a:sym typeface="Overpass"/>
              </a:rPr>
              <a:t>Freepik. </a:t>
            </a:r>
            <a:endParaRPr sz="1100" b="1" i="0" u="none" strike="noStrike" cap="none">
              <a:solidFill>
                <a:schemeClr val="lt1"/>
              </a:solidFill>
              <a:latin typeface="Overpass"/>
              <a:ea typeface="Overpass"/>
              <a:cs typeface="Overpass"/>
              <a:sym typeface="Overpass"/>
            </a:endParaRPr>
          </a:p>
        </p:txBody>
      </p:sp>
      <p:sp>
        <p:nvSpPr>
          <p:cNvPr id="223" name="Google Shape;223;p86"/>
          <p:cNvSpPr txBox="1">
            <a:spLocks noGrp="1"/>
          </p:cNvSpPr>
          <p:nvPr>
            <p:ph type="title"/>
          </p:nvPr>
        </p:nvSpPr>
        <p:spPr>
          <a:xfrm>
            <a:off x="2680525" y="663091"/>
            <a:ext cx="3834300" cy="1037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4300"/>
              <a:buNone/>
              <a:defRPr sz="8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4" name="Google Shape;224;p86"/>
          <p:cNvSpPr txBox="1">
            <a:spLocks noGrp="1"/>
          </p:cNvSpPr>
          <p:nvPr>
            <p:ph type="subTitle" idx="1"/>
          </p:nvPr>
        </p:nvSpPr>
        <p:spPr>
          <a:xfrm>
            <a:off x="2773100" y="1898029"/>
            <a:ext cx="3571500" cy="1208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solidFill>
                  <a:schemeClr val="lt2"/>
                </a:solidFill>
                <a:latin typeface="Overpass Light"/>
                <a:ea typeface="Overpass Light"/>
                <a:cs typeface="Overpass Light"/>
                <a:sym typeface="Overpass Light"/>
              </a:defRPr>
            </a:lvl1pPr>
            <a:lvl2pPr lvl="1" algn="ctr">
              <a:lnSpc>
                <a:spcPct val="100000"/>
              </a:lnSpc>
              <a:spcBef>
                <a:spcPts val="0"/>
              </a:spcBef>
              <a:spcAft>
                <a:spcPts val="0"/>
              </a:spcAft>
              <a:buSzPts val="1400"/>
              <a:buNone/>
              <a:defRPr sz="1400">
                <a:solidFill>
                  <a:schemeClr val="lt2"/>
                </a:solidFill>
              </a:defRPr>
            </a:lvl2pPr>
            <a:lvl3pPr lvl="2" algn="ctr">
              <a:lnSpc>
                <a:spcPct val="100000"/>
              </a:lnSpc>
              <a:spcBef>
                <a:spcPts val="0"/>
              </a:spcBef>
              <a:spcAft>
                <a:spcPts val="0"/>
              </a:spcAft>
              <a:buSzPts val="1400"/>
              <a:buNone/>
              <a:defRPr sz="1400">
                <a:solidFill>
                  <a:schemeClr val="lt2"/>
                </a:solidFill>
              </a:defRPr>
            </a:lvl3pPr>
            <a:lvl4pPr lvl="3" algn="ctr">
              <a:lnSpc>
                <a:spcPct val="100000"/>
              </a:lnSpc>
              <a:spcBef>
                <a:spcPts val="0"/>
              </a:spcBef>
              <a:spcAft>
                <a:spcPts val="0"/>
              </a:spcAft>
              <a:buSzPts val="1400"/>
              <a:buNone/>
              <a:defRPr sz="1400">
                <a:solidFill>
                  <a:schemeClr val="lt2"/>
                </a:solidFill>
              </a:defRPr>
            </a:lvl4pPr>
            <a:lvl5pPr lvl="4" algn="ctr">
              <a:lnSpc>
                <a:spcPct val="100000"/>
              </a:lnSpc>
              <a:spcBef>
                <a:spcPts val="0"/>
              </a:spcBef>
              <a:spcAft>
                <a:spcPts val="0"/>
              </a:spcAft>
              <a:buSzPts val="1400"/>
              <a:buNone/>
              <a:defRPr sz="1400">
                <a:solidFill>
                  <a:schemeClr val="lt2"/>
                </a:solidFill>
              </a:defRPr>
            </a:lvl5pPr>
            <a:lvl6pPr lvl="5" algn="ctr">
              <a:lnSpc>
                <a:spcPct val="100000"/>
              </a:lnSpc>
              <a:spcBef>
                <a:spcPts val="0"/>
              </a:spcBef>
              <a:spcAft>
                <a:spcPts val="0"/>
              </a:spcAft>
              <a:buSzPts val="1400"/>
              <a:buNone/>
              <a:defRPr sz="1400">
                <a:solidFill>
                  <a:schemeClr val="lt2"/>
                </a:solidFill>
              </a:defRPr>
            </a:lvl6pPr>
            <a:lvl7pPr lvl="6" algn="ctr">
              <a:lnSpc>
                <a:spcPct val="100000"/>
              </a:lnSpc>
              <a:spcBef>
                <a:spcPts val="0"/>
              </a:spcBef>
              <a:spcAft>
                <a:spcPts val="0"/>
              </a:spcAft>
              <a:buSzPts val="1400"/>
              <a:buNone/>
              <a:defRPr sz="1400">
                <a:solidFill>
                  <a:schemeClr val="lt2"/>
                </a:solidFill>
              </a:defRPr>
            </a:lvl7pPr>
            <a:lvl8pPr lvl="7" algn="ctr">
              <a:lnSpc>
                <a:spcPct val="100000"/>
              </a:lnSpc>
              <a:spcBef>
                <a:spcPts val="0"/>
              </a:spcBef>
              <a:spcAft>
                <a:spcPts val="0"/>
              </a:spcAft>
              <a:buSzPts val="1400"/>
              <a:buNone/>
              <a:defRPr sz="1400">
                <a:solidFill>
                  <a:schemeClr val="lt2"/>
                </a:solidFill>
              </a:defRPr>
            </a:lvl8pPr>
            <a:lvl9pPr lvl="8" algn="ctr">
              <a:lnSpc>
                <a:spcPct val="100000"/>
              </a:lnSpc>
              <a:spcBef>
                <a:spcPts val="0"/>
              </a:spcBef>
              <a:spcAft>
                <a:spcPts val="0"/>
              </a:spcAft>
              <a:buSzPts val="1400"/>
              <a:buNone/>
              <a:defRPr sz="1400">
                <a:solidFill>
                  <a:schemeClr val="lt2"/>
                </a:solidFill>
              </a:defRPr>
            </a:lvl9pPr>
          </a:lstStyle>
          <a:p>
            <a:endParaRPr/>
          </a:p>
        </p:txBody>
      </p:sp>
      <p:cxnSp>
        <p:nvCxnSpPr>
          <p:cNvPr id="225" name="Google Shape;225;p86"/>
          <p:cNvCxnSpPr/>
          <p:nvPr/>
        </p:nvCxnSpPr>
        <p:spPr>
          <a:xfrm>
            <a:off x="2661313" y="5037300"/>
            <a:ext cx="3872700" cy="0"/>
          </a:xfrm>
          <a:prstGeom prst="straightConnector1">
            <a:avLst/>
          </a:prstGeom>
          <a:noFill/>
          <a:ln w="19050" cap="flat" cmpd="sng">
            <a:solidFill>
              <a:schemeClr val="lt1"/>
            </a:solidFill>
            <a:prstDash val="solid"/>
            <a:round/>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226"/>
        <p:cNvGrpSpPr/>
        <p:nvPr/>
      </p:nvGrpSpPr>
      <p:grpSpPr>
        <a:xfrm>
          <a:off x="0" y="0"/>
          <a:ext cx="0" cy="0"/>
          <a:chOff x="0" y="0"/>
          <a:chExt cx="0" cy="0"/>
        </a:xfrm>
      </p:grpSpPr>
      <p:sp>
        <p:nvSpPr>
          <p:cNvPr id="227" name="Google Shape;227;p87"/>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87"/>
          <p:cNvSpPr txBox="1">
            <a:spLocks noGrp="1"/>
          </p:cNvSpPr>
          <p:nvPr>
            <p:ph type="subTitle" idx="1"/>
          </p:nvPr>
        </p:nvSpPr>
        <p:spPr>
          <a:xfrm>
            <a:off x="625300" y="1217725"/>
            <a:ext cx="3892200" cy="3390900"/>
          </a:xfrm>
          <a:prstGeom prst="rect">
            <a:avLst/>
          </a:prstGeom>
          <a:noFill/>
          <a:ln>
            <a:noFill/>
          </a:ln>
        </p:spPr>
        <p:txBody>
          <a:bodyPr spcFirstLastPara="1" wrap="square" lIns="91425" tIns="91425" rIns="91425" bIns="91425" anchor="b" anchorCtr="0">
            <a:noAutofit/>
          </a:bodyPr>
          <a:lstStyle>
            <a:lvl1pPr marR="50800" lvl="0" algn="l">
              <a:lnSpc>
                <a:spcPct val="100000"/>
              </a:lnSpc>
              <a:spcBef>
                <a:spcPts val="0"/>
              </a:spcBef>
              <a:spcAft>
                <a:spcPts val="0"/>
              </a:spcAft>
              <a:buSzPts val="1800"/>
              <a:buNone/>
              <a:defRPr sz="1200"/>
            </a:lvl1pPr>
            <a:lvl2pPr marR="50800" lvl="1" algn="l">
              <a:lnSpc>
                <a:spcPct val="100000"/>
              </a:lnSpc>
              <a:spcBef>
                <a:spcPts val="0"/>
              </a:spcBef>
              <a:spcAft>
                <a:spcPts val="0"/>
              </a:spcAft>
              <a:buSzPts val="1400"/>
              <a:buNone/>
              <a:defRPr sz="1200"/>
            </a:lvl2pPr>
            <a:lvl3pPr marR="50800" lvl="2" algn="l">
              <a:lnSpc>
                <a:spcPct val="100000"/>
              </a:lnSpc>
              <a:spcBef>
                <a:spcPts val="0"/>
              </a:spcBef>
              <a:spcAft>
                <a:spcPts val="0"/>
              </a:spcAft>
              <a:buSzPts val="1400"/>
              <a:buNone/>
              <a:defRPr sz="1200"/>
            </a:lvl3pPr>
            <a:lvl4pPr marR="50800" lvl="3" algn="l">
              <a:lnSpc>
                <a:spcPct val="100000"/>
              </a:lnSpc>
              <a:spcBef>
                <a:spcPts val="0"/>
              </a:spcBef>
              <a:spcAft>
                <a:spcPts val="0"/>
              </a:spcAft>
              <a:buSzPts val="1400"/>
              <a:buNone/>
              <a:defRPr sz="1200"/>
            </a:lvl4pPr>
            <a:lvl5pPr marR="50800" lvl="4" algn="l">
              <a:lnSpc>
                <a:spcPct val="100000"/>
              </a:lnSpc>
              <a:spcBef>
                <a:spcPts val="0"/>
              </a:spcBef>
              <a:spcAft>
                <a:spcPts val="0"/>
              </a:spcAft>
              <a:buSzPts val="1400"/>
              <a:buNone/>
              <a:defRPr sz="1200"/>
            </a:lvl5pPr>
            <a:lvl6pPr marR="50800" lvl="5" algn="l">
              <a:lnSpc>
                <a:spcPct val="100000"/>
              </a:lnSpc>
              <a:spcBef>
                <a:spcPts val="0"/>
              </a:spcBef>
              <a:spcAft>
                <a:spcPts val="0"/>
              </a:spcAft>
              <a:buSzPts val="1400"/>
              <a:buNone/>
              <a:defRPr sz="1200"/>
            </a:lvl6pPr>
            <a:lvl7pPr marR="50800" lvl="6" algn="l">
              <a:lnSpc>
                <a:spcPct val="100000"/>
              </a:lnSpc>
              <a:spcBef>
                <a:spcPts val="0"/>
              </a:spcBef>
              <a:spcAft>
                <a:spcPts val="0"/>
              </a:spcAft>
              <a:buSzPts val="1400"/>
              <a:buNone/>
              <a:defRPr sz="1200"/>
            </a:lvl7pPr>
            <a:lvl8pPr marR="50800" lvl="7" algn="l">
              <a:lnSpc>
                <a:spcPct val="100000"/>
              </a:lnSpc>
              <a:spcBef>
                <a:spcPts val="0"/>
              </a:spcBef>
              <a:spcAft>
                <a:spcPts val="0"/>
              </a:spcAft>
              <a:buSzPts val="1400"/>
              <a:buNone/>
              <a:defRPr sz="1200"/>
            </a:lvl8pPr>
            <a:lvl9pPr marR="50800" lvl="8" algn="l">
              <a:lnSpc>
                <a:spcPct val="100000"/>
              </a:lnSpc>
              <a:spcBef>
                <a:spcPts val="0"/>
              </a:spcBef>
              <a:spcAft>
                <a:spcPts val="0"/>
              </a:spcAft>
              <a:buSzPts val="1400"/>
              <a:buNone/>
              <a:defRPr sz="1200"/>
            </a:lvl9pPr>
          </a:lstStyle>
          <a:p>
            <a:endParaRPr/>
          </a:p>
        </p:txBody>
      </p:sp>
      <p:sp>
        <p:nvSpPr>
          <p:cNvPr id="229" name="Google Shape;229;p87"/>
          <p:cNvSpPr txBox="1">
            <a:spLocks noGrp="1"/>
          </p:cNvSpPr>
          <p:nvPr>
            <p:ph type="title"/>
          </p:nvPr>
        </p:nvSpPr>
        <p:spPr>
          <a:xfrm>
            <a:off x="625300" y="315813"/>
            <a:ext cx="7704000" cy="707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3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0" name="Google Shape;230;p87"/>
          <p:cNvSpPr txBox="1">
            <a:spLocks noGrp="1"/>
          </p:cNvSpPr>
          <p:nvPr>
            <p:ph type="subTitle" idx="2"/>
          </p:nvPr>
        </p:nvSpPr>
        <p:spPr>
          <a:xfrm>
            <a:off x="4571998" y="1217725"/>
            <a:ext cx="3804300" cy="3390900"/>
          </a:xfrm>
          <a:prstGeom prst="rect">
            <a:avLst/>
          </a:prstGeom>
          <a:noFill/>
          <a:ln>
            <a:noFill/>
          </a:ln>
        </p:spPr>
        <p:txBody>
          <a:bodyPr spcFirstLastPara="1" wrap="square" lIns="91425" tIns="91425" rIns="91425" bIns="91425" anchor="ctr" anchorCtr="0">
            <a:noAutofit/>
          </a:bodyPr>
          <a:lstStyle>
            <a:lvl1pPr marR="50800" lvl="0" algn="l">
              <a:lnSpc>
                <a:spcPct val="100000"/>
              </a:lnSpc>
              <a:spcBef>
                <a:spcPts val="0"/>
              </a:spcBef>
              <a:spcAft>
                <a:spcPts val="0"/>
              </a:spcAft>
              <a:buSzPts val="1800"/>
              <a:buNone/>
              <a:defRPr sz="1200"/>
            </a:lvl1pPr>
            <a:lvl2pPr marR="50800" lvl="1" algn="l">
              <a:lnSpc>
                <a:spcPct val="100000"/>
              </a:lnSpc>
              <a:spcBef>
                <a:spcPts val="0"/>
              </a:spcBef>
              <a:spcAft>
                <a:spcPts val="0"/>
              </a:spcAft>
              <a:buSzPts val="1400"/>
              <a:buNone/>
              <a:defRPr sz="1200"/>
            </a:lvl2pPr>
            <a:lvl3pPr marR="50800" lvl="2" algn="l">
              <a:lnSpc>
                <a:spcPct val="100000"/>
              </a:lnSpc>
              <a:spcBef>
                <a:spcPts val="0"/>
              </a:spcBef>
              <a:spcAft>
                <a:spcPts val="0"/>
              </a:spcAft>
              <a:buSzPts val="1400"/>
              <a:buNone/>
              <a:defRPr sz="1200"/>
            </a:lvl3pPr>
            <a:lvl4pPr marR="50800" lvl="3" algn="l">
              <a:lnSpc>
                <a:spcPct val="100000"/>
              </a:lnSpc>
              <a:spcBef>
                <a:spcPts val="0"/>
              </a:spcBef>
              <a:spcAft>
                <a:spcPts val="0"/>
              </a:spcAft>
              <a:buSzPts val="1400"/>
              <a:buNone/>
              <a:defRPr sz="1200"/>
            </a:lvl4pPr>
            <a:lvl5pPr marR="50800" lvl="4" algn="l">
              <a:lnSpc>
                <a:spcPct val="100000"/>
              </a:lnSpc>
              <a:spcBef>
                <a:spcPts val="0"/>
              </a:spcBef>
              <a:spcAft>
                <a:spcPts val="0"/>
              </a:spcAft>
              <a:buSzPts val="1400"/>
              <a:buNone/>
              <a:defRPr sz="1200"/>
            </a:lvl5pPr>
            <a:lvl6pPr marR="50800" lvl="5" algn="l">
              <a:lnSpc>
                <a:spcPct val="100000"/>
              </a:lnSpc>
              <a:spcBef>
                <a:spcPts val="0"/>
              </a:spcBef>
              <a:spcAft>
                <a:spcPts val="0"/>
              </a:spcAft>
              <a:buSzPts val="1400"/>
              <a:buNone/>
              <a:defRPr sz="1200"/>
            </a:lvl6pPr>
            <a:lvl7pPr marR="50800" lvl="6" algn="l">
              <a:lnSpc>
                <a:spcPct val="100000"/>
              </a:lnSpc>
              <a:spcBef>
                <a:spcPts val="0"/>
              </a:spcBef>
              <a:spcAft>
                <a:spcPts val="0"/>
              </a:spcAft>
              <a:buSzPts val="1400"/>
              <a:buNone/>
              <a:defRPr sz="1200"/>
            </a:lvl7pPr>
            <a:lvl8pPr marR="50800" lvl="7" algn="l">
              <a:lnSpc>
                <a:spcPct val="100000"/>
              </a:lnSpc>
              <a:spcBef>
                <a:spcPts val="0"/>
              </a:spcBef>
              <a:spcAft>
                <a:spcPts val="0"/>
              </a:spcAft>
              <a:buSzPts val="1400"/>
              <a:buNone/>
              <a:defRPr sz="1200"/>
            </a:lvl8pPr>
            <a:lvl9pPr marR="50800" lvl="8" algn="l">
              <a:lnSpc>
                <a:spcPct val="100000"/>
              </a:lnSpc>
              <a:spcBef>
                <a:spcPts val="0"/>
              </a:spcBef>
              <a:spcAft>
                <a:spcPts val="0"/>
              </a:spcAft>
              <a:buSzPts val="1400"/>
              <a:buNone/>
              <a:defRPr sz="12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31"/>
        <p:cNvGrpSpPr/>
        <p:nvPr/>
      </p:nvGrpSpPr>
      <p:grpSpPr>
        <a:xfrm>
          <a:off x="0" y="0"/>
          <a:ext cx="0" cy="0"/>
          <a:chOff x="0" y="0"/>
          <a:chExt cx="0" cy="0"/>
        </a:xfrm>
      </p:grpSpPr>
      <p:sp>
        <p:nvSpPr>
          <p:cNvPr id="232" name="Google Shape;232;p90"/>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9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9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35" name="Google Shape;235;p9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36" name="Google Shape;236;p9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37"/>
        <p:cNvGrpSpPr/>
        <p:nvPr/>
      </p:nvGrpSpPr>
      <p:grpSpPr>
        <a:xfrm>
          <a:off x="0" y="0"/>
          <a:ext cx="0" cy="0"/>
          <a:chOff x="0" y="0"/>
          <a:chExt cx="0" cy="0"/>
        </a:xfrm>
      </p:grpSpPr>
      <p:sp>
        <p:nvSpPr>
          <p:cNvPr id="238" name="Google Shape;238;p91"/>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9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six columns">
  <p:cSld name="CUSTOM">
    <p:spTree>
      <p:nvGrpSpPr>
        <p:cNvPr id="1" name="Shape 23"/>
        <p:cNvGrpSpPr/>
        <p:nvPr/>
      </p:nvGrpSpPr>
      <p:grpSpPr>
        <a:xfrm>
          <a:off x="0" y="0"/>
          <a:ext cx="0" cy="0"/>
          <a:chOff x="0" y="0"/>
          <a:chExt cx="0" cy="0"/>
        </a:xfrm>
      </p:grpSpPr>
      <p:sp>
        <p:nvSpPr>
          <p:cNvPr id="24" name="Google Shape;24;p62"/>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62"/>
          <p:cNvSpPr txBox="1">
            <a:spLocks noGrp="1"/>
          </p:cNvSpPr>
          <p:nvPr>
            <p:ph type="title"/>
          </p:nvPr>
        </p:nvSpPr>
        <p:spPr>
          <a:xfrm>
            <a:off x="625275" y="374693"/>
            <a:ext cx="3852000" cy="723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3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6" name="Google Shape;26;p62"/>
          <p:cNvSpPr txBox="1">
            <a:spLocks noGrp="1"/>
          </p:cNvSpPr>
          <p:nvPr>
            <p:ph type="title" idx="2"/>
          </p:nvPr>
        </p:nvSpPr>
        <p:spPr>
          <a:xfrm>
            <a:off x="2042990" y="1354938"/>
            <a:ext cx="966000" cy="47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4800">
                <a:solidFill>
                  <a:schemeClr val="lt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7" name="Google Shape;27;p62"/>
          <p:cNvSpPr txBox="1">
            <a:spLocks noGrp="1"/>
          </p:cNvSpPr>
          <p:nvPr>
            <p:ph type="subTitle" idx="1"/>
          </p:nvPr>
        </p:nvSpPr>
        <p:spPr>
          <a:xfrm>
            <a:off x="1588790" y="1916625"/>
            <a:ext cx="1874400" cy="278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b="1">
                <a:solidFill>
                  <a:schemeClr val="dk1"/>
                </a:solidFill>
                <a:latin typeface="Bebas Neue"/>
                <a:ea typeface="Bebas Neue"/>
                <a:cs typeface="Bebas Neue"/>
                <a:sym typeface="Bebas Neue"/>
              </a:defRPr>
            </a:lvl1pPr>
            <a:lvl2pPr lvl="1" algn="ctr">
              <a:lnSpc>
                <a:spcPct val="100000"/>
              </a:lnSpc>
              <a:spcBef>
                <a:spcPts val="0"/>
              </a:spcBef>
              <a:spcAft>
                <a:spcPts val="0"/>
              </a:spcAft>
              <a:buSzPts val="1400"/>
              <a:buNone/>
              <a:defRPr>
                <a:latin typeface="Bebas Neue"/>
                <a:ea typeface="Bebas Neue"/>
                <a:cs typeface="Bebas Neue"/>
                <a:sym typeface="Bebas Neue"/>
              </a:defRPr>
            </a:lvl2pPr>
            <a:lvl3pPr lvl="2" algn="ctr">
              <a:lnSpc>
                <a:spcPct val="100000"/>
              </a:lnSpc>
              <a:spcBef>
                <a:spcPts val="0"/>
              </a:spcBef>
              <a:spcAft>
                <a:spcPts val="0"/>
              </a:spcAft>
              <a:buSzPts val="1400"/>
              <a:buNone/>
              <a:defRPr>
                <a:latin typeface="Bebas Neue"/>
                <a:ea typeface="Bebas Neue"/>
                <a:cs typeface="Bebas Neue"/>
                <a:sym typeface="Bebas Neue"/>
              </a:defRPr>
            </a:lvl3pPr>
            <a:lvl4pPr lvl="3" algn="ctr">
              <a:lnSpc>
                <a:spcPct val="100000"/>
              </a:lnSpc>
              <a:spcBef>
                <a:spcPts val="0"/>
              </a:spcBef>
              <a:spcAft>
                <a:spcPts val="0"/>
              </a:spcAft>
              <a:buSzPts val="1400"/>
              <a:buNone/>
              <a:defRPr>
                <a:latin typeface="Bebas Neue"/>
                <a:ea typeface="Bebas Neue"/>
                <a:cs typeface="Bebas Neue"/>
                <a:sym typeface="Bebas Neue"/>
              </a:defRPr>
            </a:lvl4pPr>
            <a:lvl5pPr lvl="4" algn="ctr">
              <a:lnSpc>
                <a:spcPct val="100000"/>
              </a:lnSpc>
              <a:spcBef>
                <a:spcPts val="0"/>
              </a:spcBef>
              <a:spcAft>
                <a:spcPts val="0"/>
              </a:spcAft>
              <a:buSzPts val="1400"/>
              <a:buNone/>
              <a:defRPr>
                <a:latin typeface="Bebas Neue"/>
                <a:ea typeface="Bebas Neue"/>
                <a:cs typeface="Bebas Neue"/>
                <a:sym typeface="Bebas Neue"/>
              </a:defRPr>
            </a:lvl5pPr>
            <a:lvl6pPr lvl="5" algn="ctr">
              <a:lnSpc>
                <a:spcPct val="100000"/>
              </a:lnSpc>
              <a:spcBef>
                <a:spcPts val="0"/>
              </a:spcBef>
              <a:spcAft>
                <a:spcPts val="0"/>
              </a:spcAft>
              <a:buSzPts val="1400"/>
              <a:buNone/>
              <a:defRPr>
                <a:latin typeface="Bebas Neue"/>
                <a:ea typeface="Bebas Neue"/>
                <a:cs typeface="Bebas Neue"/>
                <a:sym typeface="Bebas Neue"/>
              </a:defRPr>
            </a:lvl6pPr>
            <a:lvl7pPr lvl="6" algn="ctr">
              <a:lnSpc>
                <a:spcPct val="100000"/>
              </a:lnSpc>
              <a:spcBef>
                <a:spcPts val="0"/>
              </a:spcBef>
              <a:spcAft>
                <a:spcPts val="0"/>
              </a:spcAft>
              <a:buSzPts val="1400"/>
              <a:buNone/>
              <a:defRPr>
                <a:latin typeface="Bebas Neue"/>
                <a:ea typeface="Bebas Neue"/>
                <a:cs typeface="Bebas Neue"/>
                <a:sym typeface="Bebas Neue"/>
              </a:defRPr>
            </a:lvl7pPr>
            <a:lvl8pPr lvl="7" algn="ctr">
              <a:lnSpc>
                <a:spcPct val="100000"/>
              </a:lnSpc>
              <a:spcBef>
                <a:spcPts val="0"/>
              </a:spcBef>
              <a:spcAft>
                <a:spcPts val="0"/>
              </a:spcAft>
              <a:buSzPts val="1400"/>
              <a:buNone/>
              <a:defRPr>
                <a:latin typeface="Bebas Neue"/>
                <a:ea typeface="Bebas Neue"/>
                <a:cs typeface="Bebas Neue"/>
                <a:sym typeface="Bebas Neue"/>
              </a:defRPr>
            </a:lvl8pPr>
            <a:lvl9pPr lvl="8" algn="ctr">
              <a:lnSpc>
                <a:spcPct val="100000"/>
              </a:lnSpc>
              <a:spcBef>
                <a:spcPts val="0"/>
              </a:spcBef>
              <a:spcAft>
                <a:spcPts val="0"/>
              </a:spcAft>
              <a:buSzPts val="1400"/>
              <a:buNone/>
              <a:defRPr>
                <a:latin typeface="Bebas Neue"/>
                <a:ea typeface="Bebas Neue"/>
                <a:cs typeface="Bebas Neue"/>
                <a:sym typeface="Bebas Neue"/>
              </a:defRPr>
            </a:lvl9pPr>
          </a:lstStyle>
          <a:p>
            <a:endParaRPr/>
          </a:p>
        </p:txBody>
      </p:sp>
      <p:sp>
        <p:nvSpPr>
          <p:cNvPr id="28" name="Google Shape;28;p62"/>
          <p:cNvSpPr txBox="1">
            <a:spLocks noGrp="1"/>
          </p:cNvSpPr>
          <p:nvPr>
            <p:ph type="subTitle" idx="3"/>
          </p:nvPr>
        </p:nvSpPr>
        <p:spPr>
          <a:xfrm>
            <a:off x="1465040" y="2195840"/>
            <a:ext cx="2121900" cy="472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400">
                <a:solidFill>
                  <a:schemeClr val="dk1"/>
                </a:solidFill>
                <a:latin typeface="Overpass Light"/>
                <a:ea typeface="Overpass Light"/>
                <a:cs typeface="Overpass Light"/>
                <a:sym typeface="Overpass Light"/>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29" name="Google Shape;29;p62"/>
          <p:cNvSpPr txBox="1">
            <a:spLocks noGrp="1"/>
          </p:cNvSpPr>
          <p:nvPr>
            <p:ph type="title" idx="4"/>
          </p:nvPr>
        </p:nvSpPr>
        <p:spPr>
          <a:xfrm>
            <a:off x="4542225" y="1354938"/>
            <a:ext cx="966000" cy="47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4800">
                <a:solidFill>
                  <a:schemeClr val="lt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30" name="Google Shape;30;p62"/>
          <p:cNvSpPr txBox="1">
            <a:spLocks noGrp="1"/>
          </p:cNvSpPr>
          <p:nvPr>
            <p:ph type="subTitle" idx="5"/>
          </p:nvPr>
        </p:nvSpPr>
        <p:spPr>
          <a:xfrm>
            <a:off x="4088025" y="1908702"/>
            <a:ext cx="1874400" cy="28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b="1">
                <a:solidFill>
                  <a:schemeClr val="dk1"/>
                </a:solidFill>
                <a:latin typeface="Bebas Neue"/>
                <a:ea typeface="Bebas Neue"/>
                <a:cs typeface="Bebas Neue"/>
                <a:sym typeface="Bebas Neue"/>
              </a:defRPr>
            </a:lvl1pPr>
            <a:lvl2pPr lvl="1" algn="ctr">
              <a:lnSpc>
                <a:spcPct val="100000"/>
              </a:lnSpc>
              <a:spcBef>
                <a:spcPts val="0"/>
              </a:spcBef>
              <a:spcAft>
                <a:spcPts val="0"/>
              </a:spcAft>
              <a:buSzPts val="1400"/>
              <a:buNone/>
              <a:defRPr>
                <a:latin typeface="Bebas Neue"/>
                <a:ea typeface="Bebas Neue"/>
                <a:cs typeface="Bebas Neue"/>
                <a:sym typeface="Bebas Neue"/>
              </a:defRPr>
            </a:lvl2pPr>
            <a:lvl3pPr lvl="2" algn="ctr">
              <a:lnSpc>
                <a:spcPct val="100000"/>
              </a:lnSpc>
              <a:spcBef>
                <a:spcPts val="0"/>
              </a:spcBef>
              <a:spcAft>
                <a:spcPts val="0"/>
              </a:spcAft>
              <a:buSzPts val="1400"/>
              <a:buNone/>
              <a:defRPr>
                <a:latin typeface="Bebas Neue"/>
                <a:ea typeface="Bebas Neue"/>
                <a:cs typeface="Bebas Neue"/>
                <a:sym typeface="Bebas Neue"/>
              </a:defRPr>
            </a:lvl3pPr>
            <a:lvl4pPr lvl="3" algn="ctr">
              <a:lnSpc>
                <a:spcPct val="100000"/>
              </a:lnSpc>
              <a:spcBef>
                <a:spcPts val="0"/>
              </a:spcBef>
              <a:spcAft>
                <a:spcPts val="0"/>
              </a:spcAft>
              <a:buSzPts val="1400"/>
              <a:buNone/>
              <a:defRPr>
                <a:latin typeface="Bebas Neue"/>
                <a:ea typeface="Bebas Neue"/>
                <a:cs typeface="Bebas Neue"/>
                <a:sym typeface="Bebas Neue"/>
              </a:defRPr>
            </a:lvl4pPr>
            <a:lvl5pPr lvl="4" algn="ctr">
              <a:lnSpc>
                <a:spcPct val="100000"/>
              </a:lnSpc>
              <a:spcBef>
                <a:spcPts val="0"/>
              </a:spcBef>
              <a:spcAft>
                <a:spcPts val="0"/>
              </a:spcAft>
              <a:buSzPts val="1400"/>
              <a:buNone/>
              <a:defRPr>
                <a:latin typeface="Bebas Neue"/>
                <a:ea typeface="Bebas Neue"/>
                <a:cs typeface="Bebas Neue"/>
                <a:sym typeface="Bebas Neue"/>
              </a:defRPr>
            </a:lvl5pPr>
            <a:lvl6pPr lvl="5" algn="ctr">
              <a:lnSpc>
                <a:spcPct val="100000"/>
              </a:lnSpc>
              <a:spcBef>
                <a:spcPts val="0"/>
              </a:spcBef>
              <a:spcAft>
                <a:spcPts val="0"/>
              </a:spcAft>
              <a:buSzPts val="1400"/>
              <a:buNone/>
              <a:defRPr>
                <a:latin typeface="Bebas Neue"/>
                <a:ea typeface="Bebas Neue"/>
                <a:cs typeface="Bebas Neue"/>
                <a:sym typeface="Bebas Neue"/>
              </a:defRPr>
            </a:lvl6pPr>
            <a:lvl7pPr lvl="6" algn="ctr">
              <a:lnSpc>
                <a:spcPct val="100000"/>
              </a:lnSpc>
              <a:spcBef>
                <a:spcPts val="0"/>
              </a:spcBef>
              <a:spcAft>
                <a:spcPts val="0"/>
              </a:spcAft>
              <a:buSzPts val="1400"/>
              <a:buNone/>
              <a:defRPr>
                <a:latin typeface="Bebas Neue"/>
                <a:ea typeface="Bebas Neue"/>
                <a:cs typeface="Bebas Neue"/>
                <a:sym typeface="Bebas Neue"/>
              </a:defRPr>
            </a:lvl7pPr>
            <a:lvl8pPr lvl="7" algn="ctr">
              <a:lnSpc>
                <a:spcPct val="100000"/>
              </a:lnSpc>
              <a:spcBef>
                <a:spcPts val="0"/>
              </a:spcBef>
              <a:spcAft>
                <a:spcPts val="0"/>
              </a:spcAft>
              <a:buSzPts val="1400"/>
              <a:buNone/>
              <a:defRPr>
                <a:latin typeface="Bebas Neue"/>
                <a:ea typeface="Bebas Neue"/>
                <a:cs typeface="Bebas Neue"/>
                <a:sym typeface="Bebas Neue"/>
              </a:defRPr>
            </a:lvl8pPr>
            <a:lvl9pPr lvl="8" algn="ctr">
              <a:lnSpc>
                <a:spcPct val="100000"/>
              </a:lnSpc>
              <a:spcBef>
                <a:spcPts val="0"/>
              </a:spcBef>
              <a:spcAft>
                <a:spcPts val="0"/>
              </a:spcAft>
              <a:buSzPts val="1400"/>
              <a:buNone/>
              <a:defRPr>
                <a:latin typeface="Bebas Neue"/>
                <a:ea typeface="Bebas Neue"/>
                <a:cs typeface="Bebas Neue"/>
                <a:sym typeface="Bebas Neue"/>
              </a:defRPr>
            </a:lvl9pPr>
          </a:lstStyle>
          <a:p>
            <a:endParaRPr/>
          </a:p>
        </p:txBody>
      </p:sp>
      <p:sp>
        <p:nvSpPr>
          <p:cNvPr id="31" name="Google Shape;31;p62"/>
          <p:cNvSpPr txBox="1">
            <a:spLocks noGrp="1"/>
          </p:cNvSpPr>
          <p:nvPr>
            <p:ph type="subTitle" idx="6"/>
          </p:nvPr>
        </p:nvSpPr>
        <p:spPr>
          <a:xfrm>
            <a:off x="3852975" y="2195840"/>
            <a:ext cx="2344500" cy="475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400">
                <a:solidFill>
                  <a:schemeClr val="dk1"/>
                </a:solidFill>
                <a:latin typeface="Overpass Light"/>
                <a:ea typeface="Overpass Light"/>
                <a:cs typeface="Overpass Light"/>
                <a:sym typeface="Overpass Light"/>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32" name="Google Shape;32;p62"/>
          <p:cNvSpPr txBox="1">
            <a:spLocks noGrp="1"/>
          </p:cNvSpPr>
          <p:nvPr>
            <p:ph type="title" idx="7"/>
          </p:nvPr>
        </p:nvSpPr>
        <p:spPr>
          <a:xfrm>
            <a:off x="6994306" y="1354938"/>
            <a:ext cx="966000" cy="47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4800">
                <a:solidFill>
                  <a:schemeClr val="lt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33" name="Google Shape;33;p62"/>
          <p:cNvSpPr txBox="1">
            <a:spLocks noGrp="1"/>
          </p:cNvSpPr>
          <p:nvPr>
            <p:ph type="subTitle" idx="8"/>
          </p:nvPr>
        </p:nvSpPr>
        <p:spPr>
          <a:xfrm>
            <a:off x="6541456" y="1908693"/>
            <a:ext cx="1871700" cy="28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b="1">
                <a:solidFill>
                  <a:schemeClr val="dk1"/>
                </a:solidFill>
                <a:latin typeface="Bebas Neue"/>
                <a:ea typeface="Bebas Neue"/>
                <a:cs typeface="Bebas Neue"/>
                <a:sym typeface="Bebas Neue"/>
              </a:defRPr>
            </a:lvl1pPr>
            <a:lvl2pPr lvl="1" algn="ctr">
              <a:lnSpc>
                <a:spcPct val="100000"/>
              </a:lnSpc>
              <a:spcBef>
                <a:spcPts val="0"/>
              </a:spcBef>
              <a:spcAft>
                <a:spcPts val="0"/>
              </a:spcAft>
              <a:buSzPts val="1400"/>
              <a:buNone/>
              <a:defRPr>
                <a:latin typeface="Bebas Neue"/>
                <a:ea typeface="Bebas Neue"/>
                <a:cs typeface="Bebas Neue"/>
                <a:sym typeface="Bebas Neue"/>
              </a:defRPr>
            </a:lvl2pPr>
            <a:lvl3pPr lvl="2" algn="ctr">
              <a:lnSpc>
                <a:spcPct val="100000"/>
              </a:lnSpc>
              <a:spcBef>
                <a:spcPts val="0"/>
              </a:spcBef>
              <a:spcAft>
                <a:spcPts val="0"/>
              </a:spcAft>
              <a:buSzPts val="1400"/>
              <a:buNone/>
              <a:defRPr>
                <a:latin typeface="Bebas Neue"/>
                <a:ea typeface="Bebas Neue"/>
                <a:cs typeface="Bebas Neue"/>
                <a:sym typeface="Bebas Neue"/>
              </a:defRPr>
            </a:lvl3pPr>
            <a:lvl4pPr lvl="3" algn="ctr">
              <a:lnSpc>
                <a:spcPct val="100000"/>
              </a:lnSpc>
              <a:spcBef>
                <a:spcPts val="0"/>
              </a:spcBef>
              <a:spcAft>
                <a:spcPts val="0"/>
              </a:spcAft>
              <a:buSzPts val="1400"/>
              <a:buNone/>
              <a:defRPr>
                <a:latin typeface="Bebas Neue"/>
                <a:ea typeface="Bebas Neue"/>
                <a:cs typeface="Bebas Neue"/>
                <a:sym typeface="Bebas Neue"/>
              </a:defRPr>
            </a:lvl4pPr>
            <a:lvl5pPr lvl="4" algn="ctr">
              <a:lnSpc>
                <a:spcPct val="100000"/>
              </a:lnSpc>
              <a:spcBef>
                <a:spcPts val="0"/>
              </a:spcBef>
              <a:spcAft>
                <a:spcPts val="0"/>
              </a:spcAft>
              <a:buSzPts val="1400"/>
              <a:buNone/>
              <a:defRPr>
                <a:latin typeface="Bebas Neue"/>
                <a:ea typeface="Bebas Neue"/>
                <a:cs typeface="Bebas Neue"/>
                <a:sym typeface="Bebas Neue"/>
              </a:defRPr>
            </a:lvl5pPr>
            <a:lvl6pPr lvl="5" algn="ctr">
              <a:lnSpc>
                <a:spcPct val="100000"/>
              </a:lnSpc>
              <a:spcBef>
                <a:spcPts val="0"/>
              </a:spcBef>
              <a:spcAft>
                <a:spcPts val="0"/>
              </a:spcAft>
              <a:buSzPts val="1400"/>
              <a:buNone/>
              <a:defRPr>
                <a:latin typeface="Bebas Neue"/>
                <a:ea typeface="Bebas Neue"/>
                <a:cs typeface="Bebas Neue"/>
                <a:sym typeface="Bebas Neue"/>
              </a:defRPr>
            </a:lvl6pPr>
            <a:lvl7pPr lvl="6" algn="ctr">
              <a:lnSpc>
                <a:spcPct val="100000"/>
              </a:lnSpc>
              <a:spcBef>
                <a:spcPts val="0"/>
              </a:spcBef>
              <a:spcAft>
                <a:spcPts val="0"/>
              </a:spcAft>
              <a:buSzPts val="1400"/>
              <a:buNone/>
              <a:defRPr>
                <a:latin typeface="Bebas Neue"/>
                <a:ea typeface="Bebas Neue"/>
                <a:cs typeface="Bebas Neue"/>
                <a:sym typeface="Bebas Neue"/>
              </a:defRPr>
            </a:lvl7pPr>
            <a:lvl8pPr lvl="7" algn="ctr">
              <a:lnSpc>
                <a:spcPct val="100000"/>
              </a:lnSpc>
              <a:spcBef>
                <a:spcPts val="0"/>
              </a:spcBef>
              <a:spcAft>
                <a:spcPts val="0"/>
              </a:spcAft>
              <a:buSzPts val="1400"/>
              <a:buNone/>
              <a:defRPr>
                <a:latin typeface="Bebas Neue"/>
                <a:ea typeface="Bebas Neue"/>
                <a:cs typeface="Bebas Neue"/>
                <a:sym typeface="Bebas Neue"/>
              </a:defRPr>
            </a:lvl8pPr>
            <a:lvl9pPr lvl="8" algn="ctr">
              <a:lnSpc>
                <a:spcPct val="100000"/>
              </a:lnSpc>
              <a:spcBef>
                <a:spcPts val="0"/>
              </a:spcBef>
              <a:spcAft>
                <a:spcPts val="0"/>
              </a:spcAft>
              <a:buSzPts val="1400"/>
              <a:buNone/>
              <a:defRPr>
                <a:latin typeface="Bebas Neue"/>
                <a:ea typeface="Bebas Neue"/>
                <a:cs typeface="Bebas Neue"/>
                <a:sym typeface="Bebas Neue"/>
              </a:defRPr>
            </a:lvl9pPr>
          </a:lstStyle>
          <a:p>
            <a:endParaRPr/>
          </a:p>
        </p:txBody>
      </p:sp>
      <p:sp>
        <p:nvSpPr>
          <p:cNvPr id="34" name="Google Shape;34;p62"/>
          <p:cNvSpPr txBox="1">
            <a:spLocks noGrp="1"/>
          </p:cNvSpPr>
          <p:nvPr>
            <p:ph type="subTitle" idx="9"/>
          </p:nvPr>
        </p:nvSpPr>
        <p:spPr>
          <a:xfrm>
            <a:off x="6343756" y="2195840"/>
            <a:ext cx="2267100" cy="472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400">
                <a:solidFill>
                  <a:schemeClr val="dk1"/>
                </a:solidFill>
                <a:latin typeface="Overpass Light"/>
                <a:ea typeface="Overpass Light"/>
                <a:cs typeface="Overpass Light"/>
                <a:sym typeface="Overpass Light"/>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35" name="Google Shape;35;p62"/>
          <p:cNvSpPr txBox="1">
            <a:spLocks noGrp="1"/>
          </p:cNvSpPr>
          <p:nvPr>
            <p:ph type="title" idx="13"/>
          </p:nvPr>
        </p:nvSpPr>
        <p:spPr>
          <a:xfrm>
            <a:off x="2042990" y="3241327"/>
            <a:ext cx="966000" cy="475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4800">
                <a:solidFill>
                  <a:schemeClr val="lt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36" name="Google Shape;36;p62"/>
          <p:cNvSpPr txBox="1">
            <a:spLocks noGrp="1"/>
          </p:cNvSpPr>
          <p:nvPr>
            <p:ph type="subTitle" idx="14"/>
          </p:nvPr>
        </p:nvSpPr>
        <p:spPr>
          <a:xfrm>
            <a:off x="1588790" y="3830925"/>
            <a:ext cx="1874400" cy="2835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1800"/>
              <a:buNone/>
              <a:defRPr b="1">
                <a:solidFill>
                  <a:schemeClr val="dk1"/>
                </a:solidFill>
                <a:latin typeface="Bebas Neue"/>
                <a:ea typeface="Bebas Neue"/>
                <a:cs typeface="Bebas Neue"/>
                <a:sym typeface="Bebas Neue"/>
              </a:defRPr>
            </a:lvl1pPr>
            <a:lvl2pPr lvl="1" algn="ctr">
              <a:lnSpc>
                <a:spcPct val="115000"/>
              </a:lnSpc>
              <a:spcBef>
                <a:spcPts val="0"/>
              </a:spcBef>
              <a:spcAft>
                <a:spcPts val="0"/>
              </a:spcAft>
              <a:buSzPts val="1400"/>
              <a:buNone/>
              <a:defRPr>
                <a:latin typeface="Bebas Neue"/>
                <a:ea typeface="Bebas Neue"/>
                <a:cs typeface="Bebas Neue"/>
                <a:sym typeface="Bebas Neue"/>
              </a:defRPr>
            </a:lvl2pPr>
            <a:lvl3pPr lvl="2" algn="ctr">
              <a:lnSpc>
                <a:spcPct val="115000"/>
              </a:lnSpc>
              <a:spcBef>
                <a:spcPts val="0"/>
              </a:spcBef>
              <a:spcAft>
                <a:spcPts val="0"/>
              </a:spcAft>
              <a:buSzPts val="1400"/>
              <a:buNone/>
              <a:defRPr>
                <a:latin typeface="Bebas Neue"/>
                <a:ea typeface="Bebas Neue"/>
                <a:cs typeface="Bebas Neue"/>
                <a:sym typeface="Bebas Neue"/>
              </a:defRPr>
            </a:lvl3pPr>
            <a:lvl4pPr lvl="3" algn="ctr">
              <a:lnSpc>
                <a:spcPct val="115000"/>
              </a:lnSpc>
              <a:spcBef>
                <a:spcPts val="0"/>
              </a:spcBef>
              <a:spcAft>
                <a:spcPts val="0"/>
              </a:spcAft>
              <a:buSzPts val="1400"/>
              <a:buNone/>
              <a:defRPr>
                <a:latin typeface="Bebas Neue"/>
                <a:ea typeface="Bebas Neue"/>
                <a:cs typeface="Bebas Neue"/>
                <a:sym typeface="Bebas Neue"/>
              </a:defRPr>
            </a:lvl4pPr>
            <a:lvl5pPr lvl="4" algn="ctr">
              <a:lnSpc>
                <a:spcPct val="115000"/>
              </a:lnSpc>
              <a:spcBef>
                <a:spcPts val="0"/>
              </a:spcBef>
              <a:spcAft>
                <a:spcPts val="0"/>
              </a:spcAft>
              <a:buSzPts val="1400"/>
              <a:buNone/>
              <a:defRPr>
                <a:latin typeface="Bebas Neue"/>
                <a:ea typeface="Bebas Neue"/>
                <a:cs typeface="Bebas Neue"/>
                <a:sym typeface="Bebas Neue"/>
              </a:defRPr>
            </a:lvl5pPr>
            <a:lvl6pPr lvl="5" algn="ctr">
              <a:lnSpc>
                <a:spcPct val="115000"/>
              </a:lnSpc>
              <a:spcBef>
                <a:spcPts val="0"/>
              </a:spcBef>
              <a:spcAft>
                <a:spcPts val="0"/>
              </a:spcAft>
              <a:buSzPts val="1400"/>
              <a:buNone/>
              <a:defRPr>
                <a:latin typeface="Bebas Neue"/>
                <a:ea typeface="Bebas Neue"/>
                <a:cs typeface="Bebas Neue"/>
                <a:sym typeface="Bebas Neue"/>
              </a:defRPr>
            </a:lvl6pPr>
            <a:lvl7pPr lvl="6" algn="ctr">
              <a:lnSpc>
                <a:spcPct val="115000"/>
              </a:lnSpc>
              <a:spcBef>
                <a:spcPts val="0"/>
              </a:spcBef>
              <a:spcAft>
                <a:spcPts val="0"/>
              </a:spcAft>
              <a:buSzPts val="1400"/>
              <a:buNone/>
              <a:defRPr>
                <a:latin typeface="Bebas Neue"/>
                <a:ea typeface="Bebas Neue"/>
                <a:cs typeface="Bebas Neue"/>
                <a:sym typeface="Bebas Neue"/>
              </a:defRPr>
            </a:lvl7pPr>
            <a:lvl8pPr lvl="7" algn="ctr">
              <a:lnSpc>
                <a:spcPct val="115000"/>
              </a:lnSpc>
              <a:spcBef>
                <a:spcPts val="0"/>
              </a:spcBef>
              <a:spcAft>
                <a:spcPts val="0"/>
              </a:spcAft>
              <a:buSzPts val="1400"/>
              <a:buNone/>
              <a:defRPr>
                <a:latin typeface="Bebas Neue"/>
                <a:ea typeface="Bebas Neue"/>
                <a:cs typeface="Bebas Neue"/>
                <a:sym typeface="Bebas Neue"/>
              </a:defRPr>
            </a:lvl8pPr>
            <a:lvl9pPr lvl="8" algn="ctr">
              <a:lnSpc>
                <a:spcPct val="115000"/>
              </a:lnSpc>
              <a:spcBef>
                <a:spcPts val="0"/>
              </a:spcBef>
              <a:spcAft>
                <a:spcPts val="0"/>
              </a:spcAft>
              <a:buSzPts val="1400"/>
              <a:buNone/>
              <a:defRPr>
                <a:latin typeface="Bebas Neue"/>
                <a:ea typeface="Bebas Neue"/>
                <a:cs typeface="Bebas Neue"/>
                <a:sym typeface="Bebas Neue"/>
              </a:defRPr>
            </a:lvl9pPr>
          </a:lstStyle>
          <a:p>
            <a:endParaRPr/>
          </a:p>
        </p:txBody>
      </p:sp>
      <p:sp>
        <p:nvSpPr>
          <p:cNvPr id="37" name="Google Shape;37;p62"/>
          <p:cNvSpPr txBox="1">
            <a:spLocks noGrp="1"/>
          </p:cNvSpPr>
          <p:nvPr>
            <p:ph type="subTitle" idx="15"/>
          </p:nvPr>
        </p:nvSpPr>
        <p:spPr>
          <a:xfrm>
            <a:off x="1465040" y="4089824"/>
            <a:ext cx="2121900" cy="475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400">
                <a:solidFill>
                  <a:schemeClr val="dk1"/>
                </a:solidFill>
                <a:latin typeface="Overpass Light"/>
                <a:ea typeface="Overpass Light"/>
                <a:cs typeface="Overpass Light"/>
                <a:sym typeface="Overpass Light"/>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38" name="Google Shape;38;p62"/>
          <p:cNvSpPr txBox="1">
            <a:spLocks noGrp="1"/>
          </p:cNvSpPr>
          <p:nvPr>
            <p:ph type="title" idx="16"/>
          </p:nvPr>
        </p:nvSpPr>
        <p:spPr>
          <a:xfrm>
            <a:off x="4542225" y="3241327"/>
            <a:ext cx="966000" cy="475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4800">
                <a:solidFill>
                  <a:schemeClr val="lt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39" name="Google Shape;39;p62"/>
          <p:cNvSpPr txBox="1">
            <a:spLocks noGrp="1"/>
          </p:cNvSpPr>
          <p:nvPr>
            <p:ph type="subTitle" idx="17"/>
          </p:nvPr>
        </p:nvSpPr>
        <p:spPr>
          <a:xfrm>
            <a:off x="4089375" y="3830925"/>
            <a:ext cx="1871700" cy="2835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1800"/>
              <a:buNone/>
              <a:defRPr b="1">
                <a:solidFill>
                  <a:schemeClr val="dk1"/>
                </a:solidFill>
                <a:latin typeface="Bebas Neue"/>
                <a:ea typeface="Bebas Neue"/>
                <a:cs typeface="Bebas Neue"/>
                <a:sym typeface="Bebas Neue"/>
              </a:defRPr>
            </a:lvl1pPr>
            <a:lvl2pPr lvl="1" algn="ctr">
              <a:lnSpc>
                <a:spcPct val="115000"/>
              </a:lnSpc>
              <a:spcBef>
                <a:spcPts val="0"/>
              </a:spcBef>
              <a:spcAft>
                <a:spcPts val="0"/>
              </a:spcAft>
              <a:buSzPts val="1400"/>
              <a:buNone/>
              <a:defRPr>
                <a:latin typeface="Bebas Neue"/>
                <a:ea typeface="Bebas Neue"/>
                <a:cs typeface="Bebas Neue"/>
                <a:sym typeface="Bebas Neue"/>
              </a:defRPr>
            </a:lvl2pPr>
            <a:lvl3pPr lvl="2" algn="ctr">
              <a:lnSpc>
                <a:spcPct val="115000"/>
              </a:lnSpc>
              <a:spcBef>
                <a:spcPts val="0"/>
              </a:spcBef>
              <a:spcAft>
                <a:spcPts val="0"/>
              </a:spcAft>
              <a:buSzPts val="1400"/>
              <a:buNone/>
              <a:defRPr>
                <a:latin typeface="Bebas Neue"/>
                <a:ea typeface="Bebas Neue"/>
                <a:cs typeface="Bebas Neue"/>
                <a:sym typeface="Bebas Neue"/>
              </a:defRPr>
            </a:lvl3pPr>
            <a:lvl4pPr lvl="3" algn="ctr">
              <a:lnSpc>
                <a:spcPct val="115000"/>
              </a:lnSpc>
              <a:spcBef>
                <a:spcPts val="0"/>
              </a:spcBef>
              <a:spcAft>
                <a:spcPts val="0"/>
              </a:spcAft>
              <a:buSzPts val="1400"/>
              <a:buNone/>
              <a:defRPr>
                <a:latin typeface="Bebas Neue"/>
                <a:ea typeface="Bebas Neue"/>
                <a:cs typeface="Bebas Neue"/>
                <a:sym typeface="Bebas Neue"/>
              </a:defRPr>
            </a:lvl4pPr>
            <a:lvl5pPr lvl="4" algn="ctr">
              <a:lnSpc>
                <a:spcPct val="115000"/>
              </a:lnSpc>
              <a:spcBef>
                <a:spcPts val="0"/>
              </a:spcBef>
              <a:spcAft>
                <a:spcPts val="0"/>
              </a:spcAft>
              <a:buSzPts val="1400"/>
              <a:buNone/>
              <a:defRPr>
                <a:latin typeface="Bebas Neue"/>
                <a:ea typeface="Bebas Neue"/>
                <a:cs typeface="Bebas Neue"/>
                <a:sym typeface="Bebas Neue"/>
              </a:defRPr>
            </a:lvl5pPr>
            <a:lvl6pPr lvl="5" algn="ctr">
              <a:lnSpc>
                <a:spcPct val="115000"/>
              </a:lnSpc>
              <a:spcBef>
                <a:spcPts val="0"/>
              </a:spcBef>
              <a:spcAft>
                <a:spcPts val="0"/>
              </a:spcAft>
              <a:buSzPts val="1400"/>
              <a:buNone/>
              <a:defRPr>
                <a:latin typeface="Bebas Neue"/>
                <a:ea typeface="Bebas Neue"/>
                <a:cs typeface="Bebas Neue"/>
                <a:sym typeface="Bebas Neue"/>
              </a:defRPr>
            </a:lvl6pPr>
            <a:lvl7pPr lvl="6" algn="ctr">
              <a:lnSpc>
                <a:spcPct val="115000"/>
              </a:lnSpc>
              <a:spcBef>
                <a:spcPts val="0"/>
              </a:spcBef>
              <a:spcAft>
                <a:spcPts val="0"/>
              </a:spcAft>
              <a:buSzPts val="1400"/>
              <a:buNone/>
              <a:defRPr>
                <a:latin typeface="Bebas Neue"/>
                <a:ea typeface="Bebas Neue"/>
                <a:cs typeface="Bebas Neue"/>
                <a:sym typeface="Bebas Neue"/>
              </a:defRPr>
            </a:lvl7pPr>
            <a:lvl8pPr lvl="7" algn="ctr">
              <a:lnSpc>
                <a:spcPct val="115000"/>
              </a:lnSpc>
              <a:spcBef>
                <a:spcPts val="0"/>
              </a:spcBef>
              <a:spcAft>
                <a:spcPts val="0"/>
              </a:spcAft>
              <a:buSzPts val="1400"/>
              <a:buNone/>
              <a:defRPr>
                <a:latin typeface="Bebas Neue"/>
                <a:ea typeface="Bebas Neue"/>
                <a:cs typeface="Bebas Neue"/>
                <a:sym typeface="Bebas Neue"/>
              </a:defRPr>
            </a:lvl8pPr>
            <a:lvl9pPr lvl="8" algn="ctr">
              <a:lnSpc>
                <a:spcPct val="115000"/>
              </a:lnSpc>
              <a:spcBef>
                <a:spcPts val="0"/>
              </a:spcBef>
              <a:spcAft>
                <a:spcPts val="0"/>
              </a:spcAft>
              <a:buSzPts val="1400"/>
              <a:buNone/>
              <a:defRPr>
                <a:latin typeface="Bebas Neue"/>
                <a:ea typeface="Bebas Neue"/>
                <a:cs typeface="Bebas Neue"/>
                <a:sym typeface="Bebas Neue"/>
              </a:defRPr>
            </a:lvl9pPr>
          </a:lstStyle>
          <a:p>
            <a:endParaRPr/>
          </a:p>
        </p:txBody>
      </p:sp>
      <p:sp>
        <p:nvSpPr>
          <p:cNvPr id="40" name="Google Shape;40;p62"/>
          <p:cNvSpPr txBox="1">
            <a:spLocks noGrp="1"/>
          </p:cNvSpPr>
          <p:nvPr>
            <p:ph type="subTitle" idx="18"/>
          </p:nvPr>
        </p:nvSpPr>
        <p:spPr>
          <a:xfrm>
            <a:off x="3919575" y="4091377"/>
            <a:ext cx="2211300" cy="475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400">
                <a:solidFill>
                  <a:schemeClr val="dk1"/>
                </a:solidFill>
                <a:latin typeface="Overpass Light"/>
                <a:ea typeface="Overpass Light"/>
                <a:cs typeface="Overpass Light"/>
                <a:sym typeface="Overpass Light"/>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41" name="Google Shape;41;p62"/>
          <p:cNvSpPr txBox="1">
            <a:spLocks noGrp="1"/>
          </p:cNvSpPr>
          <p:nvPr>
            <p:ph type="title" idx="19"/>
          </p:nvPr>
        </p:nvSpPr>
        <p:spPr>
          <a:xfrm>
            <a:off x="6994306" y="3241327"/>
            <a:ext cx="966000" cy="475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4800">
                <a:solidFill>
                  <a:schemeClr val="lt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42" name="Google Shape;42;p62"/>
          <p:cNvSpPr txBox="1">
            <a:spLocks noGrp="1"/>
          </p:cNvSpPr>
          <p:nvPr>
            <p:ph type="subTitle" idx="20"/>
          </p:nvPr>
        </p:nvSpPr>
        <p:spPr>
          <a:xfrm>
            <a:off x="6541456" y="3830925"/>
            <a:ext cx="1871700" cy="2835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1800"/>
              <a:buNone/>
              <a:defRPr b="1">
                <a:solidFill>
                  <a:schemeClr val="dk1"/>
                </a:solidFill>
                <a:latin typeface="Bebas Neue"/>
                <a:ea typeface="Bebas Neue"/>
                <a:cs typeface="Bebas Neue"/>
                <a:sym typeface="Bebas Neue"/>
              </a:defRPr>
            </a:lvl1pPr>
            <a:lvl2pPr lvl="1" algn="ctr">
              <a:lnSpc>
                <a:spcPct val="115000"/>
              </a:lnSpc>
              <a:spcBef>
                <a:spcPts val="0"/>
              </a:spcBef>
              <a:spcAft>
                <a:spcPts val="0"/>
              </a:spcAft>
              <a:buSzPts val="1400"/>
              <a:buNone/>
              <a:defRPr>
                <a:latin typeface="Bebas Neue"/>
                <a:ea typeface="Bebas Neue"/>
                <a:cs typeface="Bebas Neue"/>
                <a:sym typeface="Bebas Neue"/>
              </a:defRPr>
            </a:lvl2pPr>
            <a:lvl3pPr lvl="2" algn="ctr">
              <a:lnSpc>
                <a:spcPct val="115000"/>
              </a:lnSpc>
              <a:spcBef>
                <a:spcPts val="0"/>
              </a:spcBef>
              <a:spcAft>
                <a:spcPts val="0"/>
              </a:spcAft>
              <a:buSzPts val="1400"/>
              <a:buNone/>
              <a:defRPr>
                <a:latin typeface="Bebas Neue"/>
                <a:ea typeface="Bebas Neue"/>
                <a:cs typeface="Bebas Neue"/>
                <a:sym typeface="Bebas Neue"/>
              </a:defRPr>
            </a:lvl3pPr>
            <a:lvl4pPr lvl="3" algn="ctr">
              <a:lnSpc>
                <a:spcPct val="115000"/>
              </a:lnSpc>
              <a:spcBef>
                <a:spcPts val="0"/>
              </a:spcBef>
              <a:spcAft>
                <a:spcPts val="0"/>
              </a:spcAft>
              <a:buSzPts val="1400"/>
              <a:buNone/>
              <a:defRPr>
                <a:latin typeface="Bebas Neue"/>
                <a:ea typeface="Bebas Neue"/>
                <a:cs typeface="Bebas Neue"/>
                <a:sym typeface="Bebas Neue"/>
              </a:defRPr>
            </a:lvl4pPr>
            <a:lvl5pPr lvl="4" algn="ctr">
              <a:lnSpc>
                <a:spcPct val="115000"/>
              </a:lnSpc>
              <a:spcBef>
                <a:spcPts val="0"/>
              </a:spcBef>
              <a:spcAft>
                <a:spcPts val="0"/>
              </a:spcAft>
              <a:buSzPts val="1400"/>
              <a:buNone/>
              <a:defRPr>
                <a:latin typeface="Bebas Neue"/>
                <a:ea typeface="Bebas Neue"/>
                <a:cs typeface="Bebas Neue"/>
                <a:sym typeface="Bebas Neue"/>
              </a:defRPr>
            </a:lvl5pPr>
            <a:lvl6pPr lvl="5" algn="ctr">
              <a:lnSpc>
                <a:spcPct val="115000"/>
              </a:lnSpc>
              <a:spcBef>
                <a:spcPts val="0"/>
              </a:spcBef>
              <a:spcAft>
                <a:spcPts val="0"/>
              </a:spcAft>
              <a:buSzPts val="1400"/>
              <a:buNone/>
              <a:defRPr>
                <a:latin typeface="Bebas Neue"/>
                <a:ea typeface="Bebas Neue"/>
                <a:cs typeface="Bebas Neue"/>
                <a:sym typeface="Bebas Neue"/>
              </a:defRPr>
            </a:lvl6pPr>
            <a:lvl7pPr lvl="6" algn="ctr">
              <a:lnSpc>
                <a:spcPct val="115000"/>
              </a:lnSpc>
              <a:spcBef>
                <a:spcPts val="0"/>
              </a:spcBef>
              <a:spcAft>
                <a:spcPts val="0"/>
              </a:spcAft>
              <a:buSzPts val="1400"/>
              <a:buNone/>
              <a:defRPr>
                <a:latin typeface="Bebas Neue"/>
                <a:ea typeface="Bebas Neue"/>
                <a:cs typeface="Bebas Neue"/>
                <a:sym typeface="Bebas Neue"/>
              </a:defRPr>
            </a:lvl7pPr>
            <a:lvl8pPr lvl="7" algn="ctr">
              <a:lnSpc>
                <a:spcPct val="115000"/>
              </a:lnSpc>
              <a:spcBef>
                <a:spcPts val="0"/>
              </a:spcBef>
              <a:spcAft>
                <a:spcPts val="0"/>
              </a:spcAft>
              <a:buSzPts val="1400"/>
              <a:buNone/>
              <a:defRPr>
                <a:latin typeface="Bebas Neue"/>
                <a:ea typeface="Bebas Neue"/>
                <a:cs typeface="Bebas Neue"/>
                <a:sym typeface="Bebas Neue"/>
              </a:defRPr>
            </a:lvl8pPr>
            <a:lvl9pPr lvl="8" algn="ctr">
              <a:lnSpc>
                <a:spcPct val="115000"/>
              </a:lnSpc>
              <a:spcBef>
                <a:spcPts val="0"/>
              </a:spcBef>
              <a:spcAft>
                <a:spcPts val="0"/>
              </a:spcAft>
              <a:buSzPts val="1400"/>
              <a:buNone/>
              <a:defRPr>
                <a:latin typeface="Bebas Neue"/>
                <a:ea typeface="Bebas Neue"/>
                <a:cs typeface="Bebas Neue"/>
                <a:sym typeface="Bebas Neue"/>
              </a:defRPr>
            </a:lvl9pPr>
          </a:lstStyle>
          <a:p>
            <a:endParaRPr/>
          </a:p>
        </p:txBody>
      </p:sp>
      <p:sp>
        <p:nvSpPr>
          <p:cNvPr id="43" name="Google Shape;43;p62"/>
          <p:cNvSpPr txBox="1">
            <a:spLocks noGrp="1"/>
          </p:cNvSpPr>
          <p:nvPr>
            <p:ph type="subTitle" idx="21"/>
          </p:nvPr>
        </p:nvSpPr>
        <p:spPr>
          <a:xfrm>
            <a:off x="6371656" y="4091377"/>
            <a:ext cx="2211300" cy="475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400">
                <a:solidFill>
                  <a:schemeClr val="dk1"/>
                </a:solidFill>
                <a:latin typeface="Overpass Light"/>
                <a:ea typeface="Overpass Light"/>
                <a:cs typeface="Overpass Light"/>
                <a:sym typeface="Overpass Light"/>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4"/>
        <p:cNvGrpSpPr/>
        <p:nvPr/>
      </p:nvGrpSpPr>
      <p:grpSpPr>
        <a:xfrm>
          <a:off x="0" y="0"/>
          <a:ext cx="0" cy="0"/>
          <a:chOff x="0" y="0"/>
          <a:chExt cx="0" cy="0"/>
        </a:xfrm>
      </p:grpSpPr>
      <p:sp>
        <p:nvSpPr>
          <p:cNvPr id="45" name="Google Shape;45;p6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63"/>
          <p:cNvSpPr/>
          <p:nvPr/>
        </p:nvSpPr>
        <p:spPr>
          <a:xfrm>
            <a:off x="3740500" y="1865638"/>
            <a:ext cx="5473200" cy="1136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7" name="Google Shape;47;p63"/>
          <p:cNvCxnSpPr/>
          <p:nvPr/>
        </p:nvCxnSpPr>
        <p:spPr>
          <a:xfrm>
            <a:off x="9042625" y="1877800"/>
            <a:ext cx="2400" cy="1112100"/>
          </a:xfrm>
          <a:prstGeom prst="straightConnector1">
            <a:avLst/>
          </a:prstGeom>
          <a:noFill/>
          <a:ln w="19050" cap="flat" cmpd="sng">
            <a:solidFill>
              <a:schemeClr val="lt1"/>
            </a:solidFill>
            <a:prstDash val="solid"/>
            <a:round/>
            <a:headEnd type="none" w="sm" len="sm"/>
            <a:tailEnd type="none" w="sm" len="sm"/>
          </a:ln>
        </p:spPr>
      </p:cxnSp>
      <p:sp>
        <p:nvSpPr>
          <p:cNvPr id="48" name="Google Shape;48;p63"/>
          <p:cNvSpPr txBox="1">
            <a:spLocks noGrp="1"/>
          </p:cNvSpPr>
          <p:nvPr>
            <p:ph type="title"/>
          </p:nvPr>
        </p:nvSpPr>
        <p:spPr>
          <a:xfrm>
            <a:off x="2052200" y="2001425"/>
            <a:ext cx="1663200" cy="935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2000"/>
              <a:buNone/>
              <a:defRPr sz="10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49" name="Google Shape;49;p63"/>
          <p:cNvSpPr txBox="1">
            <a:spLocks noGrp="1"/>
          </p:cNvSpPr>
          <p:nvPr>
            <p:ph type="title" idx="2"/>
          </p:nvPr>
        </p:nvSpPr>
        <p:spPr>
          <a:xfrm>
            <a:off x="4454300" y="1753298"/>
            <a:ext cx="4321500" cy="123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3600"/>
              <a:buFont typeface="Overpass"/>
              <a:buNone/>
              <a:defRPr sz="9600" b="1">
                <a:solidFill>
                  <a:schemeClr val="lt1"/>
                </a:solidFill>
              </a:defRPr>
            </a:lvl1pPr>
            <a:lvl2pPr lvl="1" algn="l">
              <a:lnSpc>
                <a:spcPct val="100000"/>
              </a:lnSpc>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2pPr>
            <a:lvl3pPr lvl="2" algn="l">
              <a:lnSpc>
                <a:spcPct val="100000"/>
              </a:lnSpc>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3pPr>
            <a:lvl4pPr lvl="3" algn="l">
              <a:lnSpc>
                <a:spcPct val="100000"/>
              </a:lnSpc>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4pPr>
            <a:lvl5pPr lvl="4" algn="l">
              <a:lnSpc>
                <a:spcPct val="100000"/>
              </a:lnSpc>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5pPr>
            <a:lvl6pPr lvl="5" algn="l">
              <a:lnSpc>
                <a:spcPct val="100000"/>
              </a:lnSpc>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6pPr>
            <a:lvl7pPr lvl="6" algn="l">
              <a:lnSpc>
                <a:spcPct val="100000"/>
              </a:lnSpc>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7pPr>
            <a:lvl8pPr lvl="7" algn="l">
              <a:lnSpc>
                <a:spcPct val="100000"/>
              </a:lnSpc>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8pPr>
            <a:lvl9pPr lvl="8" algn="l">
              <a:lnSpc>
                <a:spcPct val="100000"/>
              </a:lnSpc>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9pPr>
          </a:lstStyle>
          <a:p>
            <a:endParaRPr/>
          </a:p>
        </p:txBody>
      </p:sp>
      <p:sp>
        <p:nvSpPr>
          <p:cNvPr id="50" name="Google Shape;50;p63"/>
          <p:cNvSpPr txBox="1">
            <a:spLocks noGrp="1"/>
          </p:cNvSpPr>
          <p:nvPr>
            <p:ph type="subTitle" idx="1"/>
          </p:nvPr>
        </p:nvSpPr>
        <p:spPr>
          <a:xfrm>
            <a:off x="4468205" y="3131645"/>
            <a:ext cx="3834000" cy="633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3">
  <p:cSld name="TITLE_ONLY_3_1">
    <p:spTree>
      <p:nvGrpSpPr>
        <p:cNvPr id="1" name="Shape 63"/>
        <p:cNvGrpSpPr/>
        <p:nvPr/>
      </p:nvGrpSpPr>
      <p:grpSpPr>
        <a:xfrm>
          <a:off x="0" y="0"/>
          <a:ext cx="0" cy="0"/>
          <a:chOff x="0" y="0"/>
          <a:chExt cx="0" cy="0"/>
        </a:xfrm>
      </p:grpSpPr>
      <p:sp>
        <p:nvSpPr>
          <p:cNvPr id="64" name="Google Shape;64;p66"/>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66"/>
          <p:cNvSpPr/>
          <p:nvPr/>
        </p:nvSpPr>
        <p:spPr>
          <a:xfrm>
            <a:off x="-25974" y="1501134"/>
            <a:ext cx="5967900" cy="2135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 name="Google Shape;66;p66"/>
          <p:cNvSpPr txBox="1">
            <a:spLocks noGrp="1"/>
          </p:cNvSpPr>
          <p:nvPr>
            <p:ph type="title"/>
          </p:nvPr>
        </p:nvSpPr>
        <p:spPr>
          <a:xfrm>
            <a:off x="6391941" y="1898400"/>
            <a:ext cx="2169300" cy="1346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3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7" name="Google Shape;67;p66"/>
          <p:cNvSpPr txBox="1">
            <a:spLocks noGrp="1"/>
          </p:cNvSpPr>
          <p:nvPr>
            <p:ph type="subTitle" idx="1"/>
          </p:nvPr>
        </p:nvSpPr>
        <p:spPr>
          <a:xfrm>
            <a:off x="1433564" y="2334485"/>
            <a:ext cx="877800" cy="278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200" b="1">
                <a:solidFill>
                  <a:schemeClr val="lt1"/>
                </a:solidFill>
                <a:latin typeface="Bebas Neue"/>
                <a:ea typeface="Bebas Neue"/>
                <a:cs typeface="Bebas Neue"/>
                <a:sym typeface="Bebas Neue"/>
              </a:defRPr>
            </a:lvl1pPr>
            <a:lvl2pPr lvl="1" algn="ctr">
              <a:lnSpc>
                <a:spcPct val="100000"/>
              </a:lnSpc>
              <a:spcBef>
                <a:spcPts val="0"/>
              </a:spcBef>
              <a:spcAft>
                <a:spcPts val="0"/>
              </a:spcAft>
              <a:buSzPts val="1400"/>
              <a:buNone/>
              <a:defRPr sz="2200" b="1">
                <a:solidFill>
                  <a:schemeClr val="lt1"/>
                </a:solidFill>
                <a:latin typeface="Bebas Neue"/>
                <a:ea typeface="Bebas Neue"/>
                <a:cs typeface="Bebas Neue"/>
                <a:sym typeface="Bebas Neue"/>
              </a:defRPr>
            </a:lvl2pPr>
            <a:lvl3pPr lvl="2" algn="ctr">
              <a:lnSpc>
                <a:spcPct val="100000"/>
              </a:lnSpc>
              <a:spcBef>
                <a:spcPts val="0"/>
              </a:spcBef>
              <a:spcAft>
                <a:spcPts val="0"/>
              </a:spcAft>
              <a:buSzPts val="1400"/>
              <a:buNone/>
              <a:defRPr sz="2200" b="1">
                <a:solidFill>
                  <a:schemeClr val="lt1"/>
                </a:solidFill>
                <a:latin typeface="Bebas Neue"/>
                <a:ea typeface="Bebas Neue"/>
                <a:cs typeface="Bebas Neue"/>
                <a:sym typeface="Bebas Neue"/>
              </a:defRPr>
            </a:lvl3pPr>
            <a:lvl4pPr lvl="3" algn="ctr">
              <a:lnSpc>
                <a:spcPct val="100000"/>
              </a:lnSpc>
              <a:spcBef>
                <a:spcPts val="0"/>
              </a:spcBef>
              <a:spcAft>
                <a:spcPts val="0"/>
              </a:spcAft>
              <a:buSzPts val="1400"/>
              <a:buNone/>
              <a:defRPr sz="2200" b="1">
                <a:solidFill>
                  <a:schemeClr val="lt1"/>
                </a:solidFill>
                <a:latin typeface="Bebas Neue"/>
                <a:ea typeface="Bebas Neue"/>
                <a:cs typeface="Bebas Neue"/>
                <a:sym typeface="Bebas Neue"/>
              </a:defRPr>
            </a:lvl4pPr>
            <a:lvl5pPr lvl="4" algn="ctr">
              <a:lnSpc>
                <a:spcPct val="100000"/>
              </a:lnSpc>
              <a:spcBef>
                <a:spcPts val="0"/>
              </a:spcBef>
              <a:spcAft>
                <a:spcPts val="0"/>
              </a:spcAft>
              <a:buSzPts val="1400"/>
              <a:buNone/>
              <a:defRPr sz="2200" b="1">
                <a:solidFill>
                  <a:schemeClr val="lt1"/>
                </a:solidFill>
                <a:latin typeface="Bebas Neue"/>
                <a:ea typeface="Bebas Neue"/>
                <a:cs typeface="Bebas Neue"/>
                <a:sym typeface="Bebas Neue"/>
              </a:defRPr>
            </a:lvl5pPr>
            <a:lvl6pPr lvl="5" algn="ctr">
              <a:lnSpc>
                <a:spcPct val="100000"/>
              </a:lnSpc>
              <a:spcBef>
                <a:spcPts val="0"/>
              </a:spcBef>
              <a:spcAft>
                <a:spcPts val="0"/>
              </a:spcAft>
              <a:buSzPts val="1400"/>
              <a:buNone/>
              <a:defRPr sz="2200" b="1">
                <a:solidFill>
                  <a:schemeClr val="lt1"/>
                </a:solidFill>
                <a:latin typeface="Bebas Neue"/>
                <a:ea typeface="Bebas Neue"/>
                <a:cs typeface="Bebas Neue"/>
                <a:sym typeface="Bebas Neue"/>
              </a:defRPr>
            </a:lvl6pPr>
            <a:lvl7pPr lvl="6" algn="ctr">
              <a:lnSpc>
                <a:spcPct val="100000"/>
              </a:lnSpc>
              <a:spcBef>
                <a:spcPts val="0"/>
              </a:spcBef>
              <a:spcAft>
                <a:spcPts val="0"/>
              </a:spcAft>
              <a:buSzPts val="1400"/>
              <a:buNone/>
              <a:defRPr sz="2200" b="1">
                <a:solidFill>
                  <a:schemeClr val="lt1"/>
                </a:solidFill>
                <a:latin typeface="Bebas Neue"/>
                <a:ea typeface="Bebas Neue"/>
                <a:cs typeface="Bebas Neue"/>
                <a:sym typeface="Bebas Neue"/>
              </a:defRPr>
            </a:lvl7pPr>
            <a:lvl8pPr lvl="7" algn="ctr">
              <a:lnSpc>
                <a:spcPct val="100000"/>
              </a:lnSpc>
              <a:spcBef>
                <a:spcPts val="0"/>
              </a:spcBef>
              <a:spcAft>
                <a:spcPts val="0"/>
              </a:spcAft>
              <a:buSzPts val="1400"/>
              <a:buNone/>
              <a:defRPr sz="2200" b="1">
                <a:solidFill>
                  <a:schemeClr val="lt1"/>
                </a:solidFill>
                <a:latin typeface="Bebas Neue"/>
                <a:ea typeface="Bebas Neue"/>
                <a:cs typeface="Bebas Neue"/>
                <a:sym typeface="Bebas Neue"/>
              </a:defRPr>
            </a:lvl8pPr>
            <a:lvl9pPr lvl="8" algn="ctr">
              <a:lnSpc>
                <a:spcPct val="100000"/>
              </a:lnSpc>
              <a:spcBef>
                <a:spcPts val="0"/>
              </a:spcBef>
              <a:spcAft>
                <a:spcPts val="0"/>
              </a:spcAft>
              <a:buSzPts val="1400"/>
              <a:buNone/>
              <a:defRPr sz="2200" b="1">
                <a:solidFill>
                  <a:schemeClr val="lt1"/>
                </a:solidFill>
                <a:latin typeface="Bebas Neue"/>
                <a:ea typeface="Bebas Neue"/>
                <a:cs typeface="Bebas Neue"/>
                <a:sym typeface="Bebas Neue"/>
              </a:defRPr>
            </a:lvl9pPr>
          </a:lstStyle>
          <a:p>
            <a:endParaRPr/>
          </a:p>
        </p:txBody>
      </p:sp>
      <p:sp>
        <p:nvSpPr>
          <p:cNvPr id="68" name="Google Shape;68;p66"/>
          <p:cNvSpPr txBox="1">
            <a:spLocks noGrp="1"/>
          </p:cNvSpPr>
          <p:nvPr>
            <p:ph type="subTitle" idx="2"/>
          </p:nvPr>
        </p:nvSpPr>
        <p:spPr>
          <a:xfrm>
            <a:off x="935264" y="2705684"/>
            <a:ext cx="1874400" cy="472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500">
                <a:solidFill>
                  <a:schemeClr val="lt1"/>
                </a:solidFill>
              </a:defRPr>
            </a:lvl1pPr>
            <a:lvl2pPr lvl="1" algn="ctr">
              <a:lnSpc>
                <a:spcPct val="100000"/>
              </a:lnSpc>
              <a:spcBef>
                <a:spcPts val="0"/>
              </a:spcBef>
              <a:spcAft>
                <a:spcPts val="0"/>
              </a:spcAft>
              <a:buSzPts val="1400"/>
              <a:buNone/>
              <a:defRPr sz="1500">
                <a:solidFill>
                  <a:schemeClr val="lt1"/>
                </a:solidFill>
              </a:defRPr>
            </a:lvl2pPr>
            <a:lvl3pPr lvl="2" algn="ctr">
              <a:lnSpc>
                <a:spcPct val="100000"/>
              </a:lnSpc>
              <a:spcBef>
                <a:spcPts val="0"/>
              </a:spcBef>
              <a:spcAft>
                <a:spcPts val="0"/>
              </a:spcAft>
              <a:buSzPts val="1400"/>
              <a:buNone/>
              <a:defRPr sz="1500">
                <a:solidFill>
                  <a:schemeClr val="lt1"/>
                </a:solidFill>
              </a:defRPr>
            </a:lvl3pPr>
            <a:lvl4pPr lvl="3" algn="ctr">
              <a:lnSpc>
                <a:spcPct val="100000"/>
              </a:lnSpc>
              <a:spcBef>
                <a:spcPts val="0"/>
              </a:spcBef>
              <a:spcAft>
                <a:spcPts val="0"/>
              </a:spcAft>
              <a:buSzPts val="1400"/>
              <a:buNone/>
              <a:defRPr sz="1500">
                <a:solidFill>
                  <a:schemeClr val="lt1"/>
                </a:solidFill>
              </a:defRPr>
            </a:lvl4pPr>
            <a:lvl5pPr lvl="4" algn="ctr">
              <a:lnSpc>
                <a:spcPct val="100000"/>
              </a:lnSpc>
              <a:spcBef>
                <a:spcPts val="0"/>
              </a:spcBef>
              <a:spcAft>
                <a:spcPts val="0"/>
              </a:spcAft>
              <a:buSzPts val="1400"/>
              <a:buNone/>
              <a:defRPr sz="1500">
                <a:solidFill>
                  <a:schemeClr val="lt1"/>
                </a:solidFill>
              </a:defRPr>
            </a:lvl5pPr>
            <a:lvl6pPr lvl="5" algn="ctr">
              <a:lnSpc>
                <a:spcPct val="100000"/>
              </a:lnSpc>
              <a:spcBef>
                <a:spcPts val="0"/>
              </a:spcBef>
              <a:spcAft>
                <a:spcPts val="0"/>
              </a:spcAft>
              <a:buSzPts val="1400"/>
              <a:buNone/>
              <a:defRPr sz="1500">
                <a:solidFill>
                  <a:schemeClr val="lt1"/>
                </a:solidFill>
              </a:defRPr>
            </a:lvl6pPr>
            <a:lvl7pPr lvl="6" algn="ctr">
              <a:lnSpc>
                <a:spcPct val="100000"/>
              </a:lnSpc>
              <a:spcBef>
                <a:spcPts val="0"/>
              </a:spcBef>
              <a:spcAft>
                <a:spcPts val="0"/>
              </a:spcAft>
              <a:buSzPts val="1400"/>
              <a:buNone/>
              <a:defRPr sz="1500">
                <a:solidFill>
                  <a:schemeClr val="lt1"/>
                </a:solidFill>
              </a:defRPr>
            </a:lvl7pPr>
            <a:lvl8pPr lvl="7" algn="ctr">
              <a:lnSpc>
                <a:spcPct val="100000"/>
              </a:lnSpc>
              <a:spcBef>
                <a:spcPts val="0"/>
              </a:spcBef>
              <a:spcAft>
                <a:spcPts val="0"/>
              </a:spcAft>
              <a:buSzPts val="1400"/>
              <a:buNone/>
              <a:defRPr sz="1500">
                <a:solidFill>
                  <a:schemeClr val="lt1"/>
                </a:solidFill>
              </a:defRPr>
            </a:lvl8pPr>
            <a:lvl9pPr lvl="8" algn="ctr">
              <a:lnSpc>
                <a:spcPct val="100000"/>
              </a:lnSpc>
              <a:spcBef>
                <a:spcPts val="0"/>
              </a:spcBef>
              <a:spcAft>
                <a:spcPts val="0"/>
              </a:spcAft>
              <a:buSzPts val="1400"/>
              <a:buNone/>
              <a:defRPr sz="1500">
                <a:solidFill>
                  <a:schemeClr val="lt1"/>
                </a:solidFill>
              </a:defRPr>
            </a:lvl9pPr>
          </a:lstStyle>
          <a:p>
            <a:endParaRPr/>
          </a:p>
        </p:txBody>
      </p:sp>
      <p:sp>
        <p:nvSpPr>
          <p:cNvPr id="69" name="Google Shape;69;p66"/>
          <p:cNvSpPr txBox="1">
            <a:spLocks noGrp="1"/>
          </p:cNvSpPr>
          <p:nvPr>
            <p:ph type="subTitle" idx="3"/>
          </p:nvPr>
        </p:nvSpPr>
        <p:spPr>
          <a:xfrm>
            <a:off x="3892018" y="2327453"/>
            <a:ext cx="877800" cy="278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200" b="1">
                <a:solidFill>
                  <a:schemeClr val="lt1"/>
                </a:solidFill>
                <a:latin typeface="Bebas Neue"/>
                <a:ea typeface="Bebas Neue"/>
                <a:cs typeface="Bebas Neue"/>
                <a:sym typeface="Bebas Neue"/>
              </a:defRPr>
            </a:lvl1pPr>
            <a:lvl2pPr lvl="1" algn="ctr">
              <a:lnSpc>
                <a:spcPct val="100000"/>
              </a:lnSpc>
              <a:spcBef>
                <a:spcPts val="0"/>
              </a:spcBef>
              <a:spcAft>
                <a:spcPts val="0"/>
              </a:spcAft>
              <a:buSzPts val="1400"/>
              <a:buNone/>
              <a:defRPr sz="2200">
                <a:solidFill>
                  <a:schemeClr val="lt1"/>
                </a:solidFill>
                <a:latin typeface="Bebas Neue"/>
                <a:ea typeface="Bebas Neue"/>
                <a:cs typeface="Bebas Neue"/>
                <a:sym typeface="Bebas Neue"/>
              </a:defRPr>
            </a:lvl2pPr>
            <a:lvl3pPr lvl="2" algn="ctr">
              <a:lnSpc>
                <a:spcPct val="100000"/>
              </a:lnSpc>
              <a:spcBef>
                <a:spcPts val="0"/>
              </a:spcBef>
              <a:spcAft>
                <a:spcPts val="0"/>
              </a:spcAft>
              <a:buSzPts val="1400"/>
              <a:buNone/>
              <a:defRPr sz="2200">
                <a:solidFill>
                  <a:schemeClr val="lt1"/>
                </a:solidFill>
                <a:latin typeface="Bebas Neue"/>
                <a:ea typeface="Bebas Neue"/>
                <a:cs typeface="Bebas Neue"/>
                <a:sym typeface="Bebas Neue"/>
              </a:defRPr>
            </a:lvl3pPr>
            <a:lvl4pPr lvl="3" algn="ctr">
              <a:lnSpc>
                <a:spcPct val="100000"/>
              </a:lnSpc>
              <a:spcBef>
                <a:spcPts val="0"/>
              </a:spcBef>
              <a:spcAft>
                <a:spcPts val="0"/>
              </a:spcAft>
              <a:buSzPts val="1400"/>
              <a:buNone/>
              <a:defRPr sz="2200">
                <a:solidFill>
                  <a:schemeClr val="lt1"/>
                </a:solidFill>
                <a:latin typeface="Bebas Neue"/>
                <a:ea typeface="Bebas Neue"/>
                <a:cs typeface="Bebas Neue"/>
                <a:sym typeface="Bebas Neue"/>
              </a:defRPr>
            </a:lvl4pPr>
            <a:lvl5pPr lvl="4" algn="ctr">
              <a:lnSpc>
                <a:spcPct val="100000"/>
              </a:lnSpc>
              <a:spcBef>
                <a:spcPts val="0"/>
              </a:spcBef>
              <a:spcAft>
                <a:spcPts val="0"/>
              </a:spcAft>
              <a:buSzPts val="1400"/>
              <a:buNone/>
              <a:defRPr sz="2200">
                <a:solidFill>
                  <a:schemeClr val="lt1"/>
                </a:solidFill>
                <a:latin typeface="Bebas Neue"/>
                <a:ea typeface="Bebas Neue"/>
                <a:cs typeface="Bebas Neue"/>
                <a:sym typeface="Bebas Neue"/>
              </a:defRPr>
            </a:lvl5pPr>
            <a:lvl6pPr lvl="5" algn="ctr">
              <a:lnSpc>
                <a:spcPct val="100000"/>
              </a:lnSpc>
              <a:spcBef>
                <a:spcPts val="0"/>
              </a:spcBef>
              <a:spcAft>
                <a:spcPts val="0"/>
              </a:spcAft>
              <a:buSzPts val="1400"/>
              <a:buNone/>
              <a:defRPr sz="2200">
                <a:solidFill>
                  <a:schemeClr val="lt1"/>
                </a:solidFill>
                <a:latin typeface="Bebas Neue"/>
                <a:ea typeface="Bebas Neue"/>
                <a:cs typeface="Bebas Neue"/>
                <a:sym typeface="Bebas Neue"/>
              </a:defRPr>
            </a:lvl6pPr>
            <a:lvl7pPr lvl="6" algn="ctr">
              <a:lnSpc>
                <a:spcPct val="100000"/>
              </a:lnSpc>
              <a:spcBef>
                <a:spcPts val="0"/>
              </a:spcBef>
              <a:spcAft>
                <a:spcPts val="0"/>
              </a:spcAft>
              <a:buSzPts val="1400"/>
              <a:buNone/>
              <a:defRPr sz="2200">
                <a:solidFill>
                  <a:schemeClr val="lt1"/>
                </a:solidFill>
                <a:latin typeface="Bebas Neue"/>
                <a:ea typeface="Bebas Neue"/>
                <a:cs typeface="Bebas Neue"/>
                <a:sym typeface="Bebas Neue"/>
              </a:defRPr>
            </a:lvl7pPr>
            <a:lvl8pPr lvl="7" algn="ctr">
              <a:lnSpc>
                <a:spcPct val="100000"/>
              </a:lnSpc>
              <a:spcBef>
                <a:spcPts val="0"/>
              </a:spcBef>
              <a:spcAft>
                <a:spcPts val="0"/>
              </a:spcAft>
              <a:buSzPts val="1400"/>
              <a:buNone/>
              <a:defRPr sz="2200">
                <a:solidFill>
                  <a:schemeClr val="lt1"/>
                </a:solidFill>
                <a:latin typeface="Bebas Neue"/>
                <a:ea typeface="Bebas Neue"/>
                <a:cs typeface="Bebas Neue"/>
                <a:sym typeface="Bebas Neue"/>
              </a:defRPr>
            </a:lvl8pPr>
            <a:lvl9pPr lvl="8" algn="ctr">
              <a:lnSpc>
                <a:spcPct val="100000"/>
              </a:lnSpc>
              <a:spcBef>
                <a:spcPts val="0"/>
              </a:spcBef>
              <a:spcAft>
                <a:spcPts val="0"/>
              </a:spcAft>
              <a:buSzPts val="1400"/>
              <a:buNone/>
              <a:defRPr sz="2200">
                <a:solidFill>
                  <a:schemeClr val="lt1"/>
                </a:solidFill>
                <a:latin typeface="Bebas Neue"/>
                <a:ea typeface="Bebas Neue"/>
                <a:cs typeface="Bebas Neue"/>
                <a:sym typeface="Bebas Neue"/>
              </a:defRPr>
            </a:lvl9pPr>
          </a:lstStyle>
          <a:p>
            <a:endParaRPr/>
          </a:p>
        </p:txBody>
      </p:sp>
      <p:sp>
        <p:nvSpPr>
          <p:cNvPr id="70" name="Google Shape;70;p66"/>
          <p:cNvSpPr txBox="1">
            <a:spLocks noGrp="1"/>
          </p:cNvSpPr>
          <p:nvPr>
            <p:ph type="subTitle" idx="4"/>
          </p:nvPr>
        </p:nvSpPr>
        <p:spPr>
          <a:xfrm>
            <a:off x="3393718" y="2705684"/>
            <a:ext cx="1874400" cy="472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500">
                <a:solidFill>
                  <a:schemeClr val="lt1"/>
                </a:solidFill>
              </a:defRPr>
            </a:lvl1pPr>
            <a:lvl2pPr lvl="1" algn="ctr">
              <a:lnSpc>
                <a:spcPct val="100000"/>
              </a:lnSpc>
              <a:spcBef>
                <a:spcPts val="0"/>
              </a:spcBef>
              <a:spcAft>
                <a:spcPts val="0"/>
              </a:spcAft>
              <a:buSzPts val="1400"/>
              <a:buNone/>
              <a:defRPr sz="1500">
                <a:solidFill>
                  <a:schemeClr val="lt1"/>
                </a:solidFill>
              </a:defRPr>
            </a:lvl2pPr>
            <a:lvl3pPr lvl="2" algn="ctr">
              <a:lnSpc>
                <a:spcPct val="100000"/>
              </a:lnSpc>
              <a:spcBef>
                <a:spcPts val="0"/>
              </a:spcBef>
              <a:spcAft>
                <a:spcPts val="0"/>
              </a:spcAft>
              <a:buSzPts val="1400"/>
              <a:buNone/>
              <a:defRPr sz="1500">
                <a:solidFill>
                  <a:schemeClr val="lt1"/>
                </a:solidFill>
              </a:defRPr>
            </a:lvl3pPr>
            <a:lvl4pPr lvl="3" algn="ctr">
              <a:lnSpc>
                <a:spcPct val="100000"/>
              </a:lnSpc>
              <a:spcBef>
                <a:spcPts val="0"/>
              </a:spcBef>
              <a:spcAft>
                <a:spcPts val="0"/>
              </a:spcAft>
              <a:buSzPts val="1400"/>
              <a:buNone/>
              <a:defRPr sz="1500">
                <a:solidFill>
                  <a:schemeClr val="lt1"/>
                </a:solidFill>
              </a:defRPr>
            </a:lvl4pPr>
            <a:lvl5pPr lvl="4" algn="ctr">
              <a:lnSpc>
                <a:spcPct val="100000"/>
              </a:lnSpc>
              <a:spcBef>
                <a:spcPts val="0"/>
              </a:spcBef>
              <a:spcAft>
                <a:spcPts val="0"/>
              </a:spcAft>
              <a:buSzPts val="1400"/>
              <a:buNone/>
              <a:defRPr sz="1500">
                <a:solidFill>
                  <a:schemeClr val="lt1"/>
                </a:solidFill>
              </a:defRPr>
            </a:lvl5pPr>
            <a:lvl6pPr lvl="5" algn="ctr">
              <a:lnSpc>
                <a:spcPct val="100000"/>
              </a:lnSpc>
              <a:spcBef>
                <a:spcPts val="0"/>
              </a:spcBef>
              <a:spcAft>
                <a:spcPts val="0"/>
              </a:spcAft>
              <a:buSzPts val="1400"/>
              <a:buNone/>
              <a:defRPr sz="1500">
                <a:solidFill>
                  <a:schemeClr val="lt1"/>
                </a:solidFill>
              </a:defRPr>
            </a:lvl6pPr>
            <a:lvl7pPr lvl="6" algn="ctr">
              <a:lnSpc>
                <a:spcPct val="100000"/>
              </a:lnSpc>
              <a:spcBef>
                <a:spcPts val="0"/>
              </a:spcBef>
              <a:spcAft>
                <a:spcPts val="0"/>
              </a:spcAft>
              <a:buSzPts val="1400"/>
              <a:buNone/>
              <a:defRPr sz="1500">
                <a:solidFill>
                  <a:schemeClr val="lt1"/>
                </a:solidFill>
              </a:defRPr>
            </a:lvl7pPr>
            <a:lvl8pPr lvl="7" algn="ctr">
              <a:lnSpc>
                <a:spcPct val="100000"/>
              </a:lnSpc>
              <a:spcBef>
                <a:spcPts val="0"/>
              </a:spcBef>
              <a:spcAft>
                <a:spcPts val="0"/>
              </a:spcAft>
              <a:buSzPts val="1400"/>
              <a:buNone/>
              <a:defRPr sz="1500">
                <a:solidFill>
                  <a:schemeClr val="lt1"/>
                </a:solidFill>
              </a:defRPr>
            </a:lvl8pPr>
            <a:lvl9pPr lvl="8" algn="ctr">
              <a:lnSpc>
                <a:spcPct val="100000"/>
              </a:lnSpc>
              <a:spcBef>
                <a:spcPts val="0"/>
              </a:spcBef>
              <a:spcAft>
                <a:spcPts val="0"/>
              </a:spcAft>
              <a:buSzPts val="1400"/>
              <a:buNone/>
              <a:defRPr sz="150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1"/>
        <p:cNvGrpSpPr/>
        <p:nvPr/>
      </p:nvGrpSpPr>
      <p:grpSpPr>
        <a:xfrm>
          <a:off x="0" y="0"/>
          <a:ext cx="0" cy="0"/>
          <a:chOff x="0" y="0"/>
          <a:chExt cx="0" cy="0"/>
        </a:xfrm>
      </p:grpSpPr>
      <p:sp>
        <p:nvSpPr>
          <p:cNvPr id="72" name="Google Shape;72;p67"/>
          <p:cNvSpPr/>
          <p:nvPr/>
        </p:nvSpPr>
        <p:spPr>
          <a:xfrm>
            <a:off x="-116125" y="2561775"/>
            <a:ext cx="9281100" cy="14193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67"/>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67"/>
          <p:cNvSpPr txBox="1">
            <a:spLocks noGrp="1"/>
          </p:cNvSpPr>
          <p:nvPr>
            <p:ph type="title" hasCustomPrompt="1"/>
          </p:nvPr>
        </p:nvSpPr>
        <p:spPr>
          <a:xfrm>
            <a:off x="2061788" y="723875"/>
            <a:ext cx="5019000" cy="1853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2000"/>
              <a:buNone/>
              <a:defRPr sz="20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5" name="Google Shape;75;p67"/>
          <p:cNvSpPr txBox="1">
            <a:spLocks noGrp="1"/>
          </p:cNvSpPr>
          <p:nvPr>
            <p:ph type="title" idx="2"/>
          </p:nvPr>
        </p:nvSpPr>
        <p:spPr>
          <a:xfrm>
            <a:off x="2485555" y="2871475"/>
            <a:ext cx="4167600" cy="818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4300"/>
              <a:buNone/>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p:cSld name="CUSTOM_1">
    <p:spTree>
      <p:nvGrpSpPr>
        <p:cNvPr id="1" name="Shape 82"/>
        <p:cNvGrpSpPr/>
        <p:nvPr/>
      </p:nvGrpSpPr>
      <p:grpSpPr>
        <a:xfrm>
          <a:off x="0" y="0"/>
          <a:ext cx="0" cy="0"/>
          <a:chOff x="0" y="0"/>
          <a:chExt cx="0" cy="0"/>
        </a:xfrm>
      </p:grpSpPr>
      <p:sp>
        <p:nvSpPr>
          <p:cNvPr id="83" name="Google Shape;83;p69"/>
          <p:cNvSpPr/>
          <p:nvPr/>
        </p:nvSpPr>
        <p:spPr>
          <a:xfrm>
            <a:off x="2766683" y="357561"/>
            <a:ext cx="5559600" cy="44898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4" name="Google Shape;84;p69"/>
          <p:cNvSpPr txBox="1">
            <a:spLocks noGrp="1"/>
          </p:cNvSpPr>
          <p:nvPr>
            <p:ph type="subTitle" idx="1"/>
          </p:nvPr>
        </p:nvSpPr>
        <p:spPr>
          <a:xfrm>
            <a:off x="3845043" y="1000523"/>
            <a:ext cx="1627500" cy="219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2200" b="1">
                <a:solidFill>
                  <a:schemeClr val="lt1"/>
                </a:solidFill>
                <a:latin typeface="Bebas Neue"/>
                <a:ea typeface="Bebas Neue"/>
                <a:cs typeface="Bebas Neue"/>
                <a:sym typeface="Bebas Neue"/>
              </a:defRPr>
            </a:lvl1pPr>
            <a:lvl2pPr lvl="1"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2pPr>
            <a:lvl3pPr lvl="2"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3pPr>
            <a:lvl4pPr lvl="3"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4pPr>
            <a:lvl5pPr lvl="4"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5pPr>
            <a:lvl6pPr lvl="5"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6pPr>
            <a:lvl7pPr lvl="6"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7pPr>
            <a:lvl8pPr lvl="7"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8pPr>
            <a:lvl9pPr lvl="8"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9pPr>
          </a:lstStyle>
          <a:p>
            <a:endParaRPr/>
          </a:p>
        </p:txBody>
      </p:sp>
      <p:sp>
        <p:nvSpPr>
          <p:cNvPr id="85" name="Google Shape;85;p69"/>
          <p:cNvSpPr txBox="1">
            <a:spLocks noGrp="1"/>
          </p:cNvSpPr>
          <p:nvPr>
            <p:ph type="subTitle" idx="2"/>
          </p:nvPr>
        </p:nvSpPr>
        <p:spPr>
          <a:xfrm>
            <a:off x="3845043" y="1263389"/>
            <a:ext cx="1645500" cy="87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600">
                <a:solidFill>
                  <a:schemeClr val="lt1"/>
                </a:solidFill>
                <a:latin typeface="Overpass Light"/>
                <a:ea typeface="Overpass Light"/>
                <a:cs typeface="Overpass Light"/>
                <a:sym typeface="Overpass Light"/>
              </a:defRPr>
            </a:lvl1pPr>
            <a:lvl2pPr lvl="1" algn="l">
              <a:lnSpc>
                <a:spcPct val="100000"/>
              </a:lnSpc>
              <a:spcBef>
                <a:spcPts val="0"/>
              </a:spcBef>
              <a:spcAft>
                <a:spcPts val="0"/>
              </a:spcAft>
              <a:buSzPts val="1400"/>
              <a:buNone/>
              <a:defRPr sz="1600">
                <a:solidFill>
                  <a:schemeClr val="lt1"/>
                </a:solidFill>
              </a:defRPr>
            </a:lvl2pPr>
            <a:lvl3pPr lvl="2" algn="l">
              <a:lnSpc>
                <a:spcPct val="100000"/>
              </a:lnSpc>
              <a:spcBef>
                <a:spcPts val="0"/>
              </a:spcBef>
              <a:spcAft>
                <a:spcPts val="0"/>
              </a:spcAft>
              <a:buSzPts val="1400"/>
              <a:buNone/>
              <a:defRPr sz="1600">
                <a:solidFill>
                  <a:schemeClr val="lt1"/>
                </a:solidFill>
              </a:defRPr>
            </a:lvl3pPr>
            <a:lvl4pPr lvl="3" algn="l">
              <a:lnSpc>
                <a:spcPct val="100000"/>
              </a:lnSpc>
              <a:spcBef>
                <a:spcPts val="0"/>
              </a:spcBef>
              <a:spcAft>
                <a:spcPts val="0"/>
              </a:spcAft>
              <a:buSzPts val="1400"/>
              <a:buNone/>
              <a:defRPr sz="1600">
                <a:solidFill>
                  <a:schemeClr val="lt1"/>
                </a:solidFill>
              </a:defRPr>
            </a:lvl4pPr>
            <a:lvl5pPr lvl="4" algn="l">
              <a:lnSpc>
                <a:spcPct val="100000"/>
              </a:lnSpc>
              <a:spcBef>
                <a:spcPts val="0"/>
              </a:spcBef>
              <a:spcAft>
                <a:spcPts val="0"/>
              </a:spcAft>
              <a:buSzPts val="1400"/>
              <a:buNone/>
              <a:defRPr sz="1600">
                <a:solidFill>
                  <a:schemeClr val="lt1"/>
                </a:solidFill>
              </a:defRPr>
            </a:lvl5pPr>
            <a:lvl6pPr lvl="5" algn="l">
              <a:lnSpc>
                <a:spcPct val="100000"/>
              </a:lnSpc>
              <a:spcBef>
                <a:spcPts val="0"/>
              </a:spcBef>
              <a:spcAft>
                <a:spcPts val="0"/>
              </a:spcAft>
              <a:buSzPts val="1400"/>
              <a:buNone/>
              <a:defRPr sz="1600">
                <a:solidFill>
                  <a:schemeClr val="lt1"/>
                </a:solidFill>
              </a:defRPr>
            </a:lvl6pPr>
            <a:lvl7pPr lvl="6" algn="l">
              <a:lnSpc>
                <a:spcPct val="100000"/>
              </a:lnSpc>
              <a:spcBef>
                <a:spcPts val="0"/>
              </a:spcBef>
              <a:spcAft>
                <a:spcPts val="0"/>
              </a:spcAft>
              <a:buSzPts val="1400"/>
              <a:buNone/>
              <a:defRPr sz="1600">
                <a:solidFill>
                  <a:schemeClr val="lt1"/>
                </a:solidFill>
              </a:defRPr>
            </a:lvl7pPr>
            <a:lvl8pPr lvl="7" algn="l">
              <a:lnSpc>
                <a:spcPct val="100000"/>
              </a:lnSpc>
              <a:spcBef>
                <a:spcPts val="0"/>
              </a:spcBef>
              <a:spcAft>
                <a:spcPts val="0"/>
              </a:spcAft>
              <a:buSzPts val="1400"/>
              <a:buNone/>
              <a:defRPr sz="1600">
                <a:solidFill>
                  <a:schemeClr val="lt1"/>
                </a:solidFill>
              </a:defRPr>
            </a:lvl8pPr>
            <a:lvl9pPr lvl="8" algn="l">
              <a:lnSpc>
                <a:spcPct val="100000"/>
              </a:lnSpc>
              <a:spcBef>
                <a:spcPts val="0"/>
              </a:spcBef>
              <a:spcAft>
                <a:spcPts val="0"/>
              </a:spcAft>
              <a:buSzPts val="1400"/>
              <a:buNone/>
              <a:defRPr sz="1600">
                <a:solidFill>
                  <a:schemeClr val="lt1"/>
                </a:solidFill>
              </a:defRPr>
            </a:lvl9pPr>
          </a:lstStyle>
          <a:p>
            <a:endParaRPr/>
          </a:p>
        </p:txBody>
      </p:sp>
      <p:sp>
        <p:nvSpPr>
          <p:cNvPr id="86" name="Google Shape;86;p69"/>
          <p:cNvSpPr txBox="1">
            <a:spLocks noGrp="1"/>
          </p:cNvSpPr>
          <p:nvPr>
            <p:ph type="subTitle" idx="3"/>
          </p:nvPr>
        </p:nvSpPr>
        <p:spPr>
          <a:xfrm>
            <a:off x="3845043" y="3088289"/>
            <a:ext cx="1627500" cy="219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2200" b="1">
                <a:solidFill>
                  <a:schemeClr val="lt1"/>
                </a:solidFill>
                <a:latin typeface="Bebas Neue"/>
                <a:ea typeface="Bebas Neue"/>
                <a:cs typeface="Bebas Neue"/>
                <a:sym typeface="Bebas Neue"/>
              </a:defRPr>
            </a:lvl1pPr>
            <a:lvl2pPr lvl="1"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2pPr>
            <a:lvl3pPr lvl="2"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3pPr>
            <a:lvl4pPr lvl="3"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4pPr>
            <a:lvl5pPr lvl="4"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5pPr>
            <a:lvl6pPr lvl="5"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6pPr>
            <a:lvl7pPr lvl="6"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7pPr>
            <a:lvl8pPr lvl="7"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8pPr>
            <a:lvl9pPr lvl="8"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9pPr>
          </a:lstStyle>
          <a:p>
            <a:endParaRPr/>
          </a:p>
        </p:txBody>
      </p:sp>
      <p:sp>
        <p:nvSpPr>
          <p:cNvPr id="87" name="Google Shape;87;p69"/>
          <p:cNvSpPr txBox="1">
            <a:spLocks noGrp="1"/>
          </p:cNvSpPr>
          <p:nvPr>
            <p:ph type="subTitle" idx="4"/>
          </p:nvPr>
        </p:nvSpPr>
        <p:spPr>
          <a:xfrm>
            <a:off x="6411818" y="1263378"/>
            <a:ext cx="1645500" cy="87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600">
                <a:solidFill>
                  <a:schemeClr val="lt1"/>
                </a:solidFill>
                <a:latin typeface="Overpass Light"/>
                <a:ea typeface="Overpass Light"/>
                <a:cs typeface="Overpass Light"/>
                <a:sym typeface="Overpass Light"/>
              </a:defRPr>
            </a:lvl1pPr>
            <a:lvl2pPr lvl="1" algn="l">
              <a:lnSpc>
                <a:spcPct val="100000"/>
              </a:lnSpc>
              <a:spcBef>
                <a:spcPts val="0"/>
              </a:spcBef>
              <a:spcAft>
                <a:spcPts val="0"/>
              </a:spcAft>
              <a:buSzPts val="1400"/>
              <a:buNone/>
              <a:defRPr sz="1600">
                <a:solidFill>
                  <a:schemeClr val="lt1"/>
                </a:solidFill>
              </a:defRPr>
            </a:lvl2pPr>
            <a:lvl3pPr lvl="2" algn="l">
              <a:lnSpc>
                <a:spcPct val="100000"/>
              </a:lnSpc>
              <a:spcBef>
                <a:spcPts val="0"/>
              </a:spcBef>
              <a:spcAft>
                <a:spcPts val="0"/>
              </a:spcAft>
              <a:buSzPts val="1400"/>
              <a:buNone/>
              <a:defRPr sz="1600">
                <a:solidFill>
                  <a:schemeClr val="lt1"/>
                </a:solidFill>
              </a:defRPr>
            </a:lvl3pPr>
            <a:lvl4pPr lvl="3" algn="l">
              <a:lnSpc>
                <a:spcPct val="100000"/>
              </a:lnSpc>
              <a:spcBef>
                <a:spcPts val="0"/>
              </a:spcBef>
              <a:spcAft>
                <a:spcPts val="0"/>
              </a:spcAft>
              <a:buSzPts val="1400"/>
              <a:buNone/>
              <a:defRPr sz="1600">
                <a:solidFill>
                  <a:schemeClr val="lt1"/>
                </a:solidFill>
              </a:defRPr>
            </a:lvl4pPr>
            <a:lvl5pPr lvl="4" algn="l">
              <a:lnSpc>
                <a:spcPct val="100000"/>
              </a:lnSpc>
              <a:spcBef>
                <a:spcPts val="0"/>
              </a:spcBef>
              <a:spcAft>
                <a:spcPts val="0"/>
              </a:spcAft>
              <a:buSzPts val="1400"/>
              <a:buNone/>
              <a:defRPr sz="1600">
                <a:solidFill>
                  <a:schemeClr val="lt1"/>
                </a:solidFill>
              </a:defRPr>
            </a:lvl5pPr>
            <a:lvl6pPr lvl="5" algn="l">
              <a:lnSpc>
                <a:spcPct val="100000"/>
              </a:lnSpc>
              <a:spcBef>
                <a:spcPts val="0"/>
              </a:spcBef>
              <a:spcAft>
                <a:spcPts val="0"/>
              </a:spcAft>
              <a:buSzPts val="1400"/>
              <a:buNone/>
              <a:defRPr sz="1600">
                <a:solidFill>
                  <a:schemeClr val="lt1"/>
                </a:solidFill>
              </a:defRPr>
            </a:lvl6pPr>
            <a:lvl7pPr lvl="6" algn="l">
              <a:lnSpc>
                <a:spcPct val="100000"/>
              </a:lnSpc>
              <a:spcBef>
                <a:spcPts val="0"/>
              </a:spcBef>
              <a:spcAft>
                <a:spcPts val="0"/>
              </a:spcAft>
              <a:buSzPts val="1400"/>
              <a:buNone/>
              <a:defRPr sz="1600">
                <a:solidFill>
                  <a:schemeClr val="lt1"/>
                </a:solidFill>
              </a:defRPr>
            </a:lvl7pPr>
            <a:lvl8pPr lvl="7" algn="l">
              <a:lnSpc>
                <a:spcPct val="100000"/>
              </a:lnSpc>
              <a:spcBef>
                <a:spcPts val="0"/>
              </a:spcBef>
              <a:spcAft>
                <a:spcPts val="0"/>
              </a:spcAft>
              <a:buSzPts val="1400"/>
              <a:buNone/>
              <a:defRPr sz="1600">
                <a:solidFill>
                  <a:schemeClr val="lt1"/>
                </a:solidFill>
              </a:defRPr>
            </a:lvl8pPr>
            <a:lvl9pPr lvl="8" algn="l">
              <a:lnSpc>
                <a:spcPct val="100000"/>
              </a:lnSpc>
              <a:spcBef>
                <a:spcPts val="0"/>
              </a:spcBef>
              <a:spcAft>
                <a:spcPts val="0"/>
              </a:spcAft>
              <a:buSzPts val="1400"/>
              <a:buNone/>
              <a:defRPr sz="1600">
                <a:solidFill>
                  <a:schemeClr val="lt1"/>
                </a:solidFill>
              </a:defRPr>
            </a:lvl9pPr>
          </a:lstStyle>
          <a:p>
            <a:endParaRPr/>
          </a:p>
        </p:txBody>
      </p:sp>
      <p:sp>
        <p:nvSpPr>
          <p:cNvPr id="88" name="Google Shape;88;p69"/>
          <p:cNvSpPr txBox="1">
            <a:spLocks noGrp="1"/>
          </p:cNvSpPr>
          <p:nvPr>
            <p:ph type="subTitle" idx="5"/>
          </p:nvPr>
        </p:nvSpPr>
        <p:spPr>
          <a:xfrm>
            <a:off x="6411068" y="999173"/>
            <a:ext cx="1629000" cy="222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2200" b="1">
                <a:solidFill>
                  <a:schemeClr val="lt1"/>
                </a:solidFill>
                <a:latin typeface="Bebas Neue"/>
                <a:ea typeface="Bebas Neue"/>
                <a:cs typeface="Bebas Neue"/>
                <a:sym typeface="Bebas Neue"/>
              </a:defRPr>
            </a:lvl1pPr>
            <a:lvl2pPr lvl="1"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2pPr>
            <a:lvl3pPr lvl="2"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3pPr>
            <a:lvl4pPr lvl="3"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4pPr>
            <a:lvl5pPr lvl="4"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5pPr>
            <a:lvl6pPr lvl="5"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6pPr>
            <a:lvl7pPr lvl="6"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7pPr>
            <a:lvl8pPr lvl="7"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8pPr>
            <a:lvl9pPr lvl="8"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9pPr>
          </a:lstStyle>
          <a:p>
            <a:endParaRPr/>
          </a:p>
        </p:txBody>
      </p:sp>
      <p:sp>
        <p:nvSpPr>
          <p:cNvPr id="89" name="Google Shape;89;p69"/>
          <p:cNvSpPr txBox="1">
            <a:spLocks noGrp="1"/>
          </p:cNvSpPr>
          <p:nvPr>
            <p:ph type="subTitle" idx="6"/>
          </p:nvPr>
        </p:nvSpPr>
        <p:spPr>
          <a:xfrm>
            <a:off x="3845043" y="3350418"/>
            <a:ext cx="1649400" cy="87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600">
                <a:solidFill>
                  <a:schemeClr val="lt1"/>
                </a:solidFill>
                <a:latin typeface="Overpass Light"/>
                <a:ea typeface="Overpass Light"/>
                <a:cs typeface="Overpass Light"/>
                <a:sym typeface="Overpass Light"/>
              </a:defRPr>
            </a:lvl1pPr>
            <a:lvl2pPr lvl="1" algn="l">
              <a:lnSpc>
                <a:spcPct val="100000"/>
              </a:lnSpc>
              <a:spcBef>
                <a:spcPts val="0"/>
              </a:spcBef>
              <a:spcAft>
                <a:spcPts val="0"/>
              </a:spcAft>
              <a:buSzPts val="1400"/>
              <a:buNone/>
              <a:defRPr sz="1600">
                <a:solidFill>
                  <a:schemeClr val="lt1"/>
                </a:solidFill>
              </a:defRPr>
            </a:lvl2pPr>
            <a:lvl3pPr lvl="2" algn="l">
              <a:lnSpc>
                <a:spcPct val="100000"/>
              </a:lnSpc>
              <a:spcBef>
                <a:spcPts val="0"/>
              </a:spcBef>
              <a:spcAft>
                <a:spcPts val="0"/>
              </a:spcAft>
              <a:buSzPts val="1400"/>
              <a:buNone/>
              <a:defRPr sz="1600">
                <a:solidFill>
                  <a:schemeClr val="lt1"/>
                </a:solidFill>
              </a:defRPr>
            </a:lvl3pPr>
            <a:lvl4pPr lvl="3" algn="l">
              <a:lnSpc>
                <a:spcPct val="100000"/>
              </a:lnSpc>
              <a:spcBef>
                <a:spcPts val="0"/>
              </a:spcBef>
              <a:spcAft>
                <a:spcPts val="0"/>
              </a:spcAft>
              <a:buSzPts val="1400"/>
              <a:buNone/>
              <a:defRPr sz="1600">
                <a:solidFill>
                  <a:schemeClr val="lt1"/>
                </a:solidFill>
              </a:defRPr>
            </a:lvl4pPr>
            <a:lvl5pPr lvl="4" algn="l">
              <a:lnSpc>
                <a:spcPct val="100000"/>
              </a:lnSpc>
              <a:spcBef>
                <a:spcPts val="0"/>
              </a:spcBef>
              <a:spcAft>
                <a:spcPts val="0"/>
              </a:spcAft>
              <a:buSzPts val="1400"/>
              <a:buNone/>
              <a:defRPr sz="1600">
                <a:solidFill>
                  <a:schemeClr val="lt1"/>
                </a:solidFill>
              </a:defRPr>
            </a:lvl5pPr>
            <a:lvl6pPr lvl="5" algn="l">
              <a:lnSpc>
                <a:spcPct val="100000"/>
              </a:lnSpc>
              <a:spcBef>
                <a:spcPts val="0"/>
              </a:spcBef>
              <a:spcAft>
                <a:spcPts val="0"/>
              </a:spcAft>
              <a:buSzPts val="1400"/>
              <a:buNone/>
              <a:defRPr sz="1600">
                <a:solidFill>
                  <a:schemeClr val="lt1"/>
                </a:solidFill>
              </a:defRPr>
            </a:lvl6pPr>
            <a:lvl7pPr lvl="6" algn="l">
              <a:lnSpc>
                <a:spcPct val="100000"/>
              </a:lnSpc>
              <a:spcBef>
                <a:spcPts val="0"/>
              </a:spcBef>
              <a:spcAft>
                <a:spcPts val="0"/>
              </a:spcAft>
              <a:buSzPts val="1400"/>
              <a:buNone/>
              <a:defRPr sz="1600">
                <a:solidFill>
                  <a:schemeClr val="lt1"/>
                </a:solidFill>
              </a:defRPr>
            </a:lvl7pPr>
            <a:lvl8pPr lvl="7" algn="l">
              <a:lnSpc>
                <a:spcPct val="100000"/>
              </a:lnSpc>
              <a:spcBef>
                <a:spcPts val="0"/>
              </a:spcBef>
              <a:spcAft>
                <a:spcPts val="0"/>
              </a:spcAft>
              <a:buSzPts val="1400"/>
              <a:buNone/>
              <a:defRPr sz="1600">
                <a:solidFill>
                  <a:schemeClr val="lt1"/>
                </a:solidFill>
              </a:defRPr>
            </a:lvl8pPr>
            <a:lvl9pPr lvl="8" algn="l">
              <a:lnSpc>
                <a:spcPct val="100000"/>
              </a:lnSpc>
              <a:spcBef>
                <a:spcPts val="0"/>
              </a:spcBef>
              <a:spcAft>
                <a:spcPts val="0"/>
              </a:spcAft>
              <a:buSzPts val="1400"/>
              <a:buNone/>
              <a:defRPr sz="1600">
                <a:solidFill>
                  <a:schemeClr val="lt1"/>
                </a:solidFill>
              </a:defRPr>
            </a:lvl9pPr>
          </a:lstStyle>
          <a:p>
            <a:endParaRPr/>
          </a:p>
        </p:txBody>
      </p:sp>
      <p:sp>
        <p:nvSpPr>
          <p:cNvPr id="90" name="Google Shape;90;p69"/>
          <p:cNvSpPr txBox="1">
            <a:spLocks noGrp="1"/>
          </p:cNvSpPr>
          <p:nvPr>
            <p:ph type="subTitle" idx="7"/>
          </p:nvPr>
        </p:nvSpPr>
        <p:spPr>
          <a:xfrm>
            <a:off x="6411818" y="3088289"/>
            <a:ext cx="1627500" cy="219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2200" b="1">
                <a:solidFill>
                  <a:schemeClr val="lt1"/>
                </a:solidFill>
                <a:latin typeface="Bebas Neue"/>
                <a:ea typeface="Bebas Neue"/>
                <a:cs typeface="Bebas Neue"/>
                <a:sym typeface="Bebas Neue"/>
              </a:defRPr>
            </a:lvl1pPr>
            <a:lvl2pPr lvl="1"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2pPr>
            <a:lvl3pPr lvl="2"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3pPr>
            <a:lvl4pPr lvl="3"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4pPr>
            <a:lvl5pPr lvl="4"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5pPr>
            <a:lvl6pPr lvl="5"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6pPr>
            <a:lvl7pPr lvl="6"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7pPr>
            <a:lvl8pPr lvl="7"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8pPr>
            <a:lvl9pPr lvl="8"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9pPr>
          </a:lstStyle>
          <a:p>
            <a:endParaRPr/>
          </a:p>
        </p:txBody>
      </p:sp>
      <p:sp>
        <p:nvSpPr>
          <p:cNvPr id="91" name="Google Shape;91;p69"/>
          <p:cNvSpPr txBox="1">
            <a:spLocks noGrp="1"/>
          </p:cNvSpPr>
          <p:nvPr>
            <p:ph type="subTitle" idx="8"/>
          </p:nvPr>
        </p:nvSpPr>
        <p:spPr>
          <a:xfrm>
            <a:off x="6411818" y="3351760"/>
            <a:ext cx="1645500" cy="87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600">
                <a:solidFill>
                  <a:schemeClr val="lt1"/>
                </a:solidFill>
                <a:latin typeface="Overpass Light"/>
                <a:ea typeface="Overpass Light"/>
                <a:cs typeface="Overpass Light"/>
                <a:sym typeface="Overpass Light"/>
              </a:defRPr>
            </a:lvl1pPr>
            <a:lvl2pPr lvl="1" algn="l">
              <a:lnSpc>
                <a:spcPct val="100000"/>
              </a:lnSpc>
              <a:spcBef>
                <a:spcPts val="0"/>
              </a:spcBef>
              <a:spcAft>
                <a:spcPts val="0"/>
              </a:spcAft>
              <a:buSzPts val="1400"/>
              <a:buNone/>
              <a:defRPr sz="1600">
                <a:solidFill>
                  <a:schemeClr val="lt1"/>
                </a:solidFill>
              </a:defRPr>
            </a:lvl2pPr>
            <a:lvl3pPr lvl="2" algn="l">
              <a:lnSpc>
                <a:spcPct val="100000"/>
              </a:lnSpc>
              <a:spcBef>
                <a:spcPts val="0"/>
              </a:spcBef>
              <a:spcAft>
                <a:spcPts val="0"/>
              </a:spcAft>
              <a:buSzPts val="1400"/>
              <a:buNone/>
              <a:defRPr sz="1600">
                <a:solidFill>
                  <a:schemeClr val="lt1"/>
                </a:solidFill>
              </a:defRPr>
            </a:lvl3pPr>
            <a:lvl4pPr lvl="3" algn="l">
              <a:lnSpc>
                <a:spcPct val="100000"/>
              </a:lnSpc>
              <a:spcBef>
                <a:spcPts val="0"/>
              </a:spcBef>
              <a:spcAft>
                <a:spcPts val="0"/>
              </a:spcAft>
              <a:buSzPts val="1400"/>
              <a:buNone/>
              <a:defRPr sz="1600">
                <a:solidFill>
                  <a:schemeClr val="lt1"/>
                </a:solidFill>
              </a:defRPr>
            </a:lvl4pPr>
            <a:lvl5pPr lvl="4" algn="l">
              <a:lnSpc>
                <a:spcPct val="100000"/>
              </a:lnSpc>
              <a:spcBef>
                <a:spcPts val="0"/>
              </a:spcBef>
              <a:spcAft>
                <a:spcPts val="0"/>
              </a:spcAft>
              <a:buSzPts val="1400"/>
              <a:buNone/>
              <a:defRPr sz="1600">
                <a:solidFill>
                  <a:schemeClr val="lt1"/>
                </a:solidFill>
              </a:defRPr>
            </a:lvl5pPr>
            <a:lvl6pPr lvl="5" algn="l">
              <a:lnSpc>
                <a:spcPct val="100000"/>
              </a:lnSpc>
              <a:spcBef>
                <a:spcPts val="0"/>
              </a:spcBef>
              <a:spcAft>
                <a:spcPts val="0"/>
              </a:spcAft>
              <a:buSzPts val="1400"/>
              <a:buNone/>
              <a:defRPr sz="1600">
                <a:solidFill>
                  <a:schemeClr val="lt1"/>
                </a:solidFill>
              </a:defRPr>
            </a:lvl6pPr>
            <a:lvl7pPr lvl="6" algn="l">
              <a:lnSpc>
                <a:spcPct val="100000"/>
              </a:lnSpc>
              <a:spcBef>
                <a:spcPts val="0"/>
              </a:spcBef>
              <a:spcAft>
                <a:spcPts val="0"/>
              </a:spcAft>
              <a:buSzPts val="1400"/>
              <a:buNone/>
              <a:defRPr sz="1600">
                <a:solidFill>
                  <a:schemeClr val="lt1"/>
                </a:solidFill>
              </a:defRPr>
            </a:lvl7pPr>
            <a:lvl8pPr lvl="7" algn="l">
              <a:lnSpc>
                <a:spcPct val="100000"/>
              </a:lnSpc>
              <a:spcBef>
                <a:spcPts val="0"/>
              </a:spcBef>
              <a:spcAft>
                <a:spcPts val="0"/>
              </a:spcAft>
              <a:buSzPts val="1400"/>
              <a:buNone/>
              <a:defRPr sz="1600">
                <a:solidFill>
                  <a:schemeClr val="lt1"/>
                </a:solidFill>
              </a:defRPr>
            </a:lvl8pPr>
            <a:lvl9pPr lvl="8" algn="l">
              <a:lnSpc>
                <a:spcPct val="100000"/>
              </a:lnSpc>
              <a:spcBef>
                <a:spcPts val="0"/>
              </a:spcBef>
              <a:spcAft>
                <a:spcPts val="0"/>
              </a:spcAft>
              <a:buSzPts val="1400"/>
              <a:buNone/>
              <a:defRPr sz="1600">
                <a:solidFill>
                  <a:schemeClr val="lt1"/>
                </a:solidFill>
              </a:defRPr>
            </a:lvl9pPr>
          </a:lstStyle>
          <a:p>
            <a:endParaRPr/>
          </a:p>
        </p:txBody>
      </p:sp>
      <p:sp>
        <p:nvSpPr>
          <p:cNvPr id="92" name="Google Shape;92;p69"/>
          <p:cNvSpPr txBox="1">
            <a:spLocks noGrp="1"/>
          </p:cNvSpPr>
          <p:nvPr>
            <p:ph type="title"/>
          </p:nvPr>
        </p:nvSpPr>
        <p:spPr>
          <a:xfrm>
            <a:off x="696450" y="1555800"/>
            <a:ext cx="1857600" cy="2031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3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93" name="Google Shape;93;p69"/>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2">
  <p:cSld name="CUSTOM_1_1_1">
    <p:spTree>
      <p:nvGrpSpPr>
        <p:cNvPr id="1" name="Shape 94"/>
        <p:cNvGrpSpPr/>
        <p:nvPr/>
      </p:nvGrpSpPr>
      <p:grpSpPr>
        <a:xfrm>
          <a:off x="0" y="0"/>
          <a:ext cx="0" cy="0"/>
          <a:chOff x="0" y="0"/>
          <a:chExt cx="0" cy="0"/>
        </a:xfrm>
      </p:grpSpPr>
      <p:sp>
        <p:nvSpPr>
          <p:cNvPr id="95" name="Google Shape;95;p70"/>
          <p:cNvSpPr/>
          <p:nvPr/>
        </p:nvSpPr>
        <p:spPr>
          <a:xfrm>
            <a:off x="0" y="2571750"/>
            <a:ext cx="9144000" cy="25716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6" name="Google Shape;96;p70"/>
          <p:cNvSpPr txBox="1">
            <a:spLocks noGrp="1"/>
          </p:cNvSpPr>
          <p:nvPr>
            <p:ph type="subTitle" idx="1"/>
          </p:nvPr>
        </p:nvSpPr>
        <p:spPr>
          <a:xfrm>
            <a:off x="3878479" y="3404434"/>
            <a:ext cx="1380600" cy="309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200" b="1">
                <a:solidFill>
                  <a:schemeClr val="lt1"/>
                </a:solidFill>
                <a:latin typeface="Bebas Neue"/>
                <a:ea typeface="Bebas Neue"/>
                <a:cs typeface="Bebas Neue"/>
                <a:sym typeface="Bebas Neue"/>
              </a:defRPr>
            </a:lvl1pPr>
            <a:lvl2pPr lvl="1" algn="ctr">
              <a:lnSpc>
                <a:spcPct val="100000"/>
              </a:lnSpc>
              <a:spcBef>
                <a:spcPts val="0"/>
              </a:spcBef>
              <a:spcAft>
                <a:spcPts val="0"/>
              </a:spcAft>
              <a:buSzPts val="1400"/>
              <a:buNone/>
              <a:defRPr sz="2200">
                <a:solidFill>
                  <a:schemeClr val="lt1"/>
                </a:solidFill>
                <a:latin typeface="Bebas Neue"/>
                <a:ea typeface="Bebas Neue"/>
                <a:cs typeface="Bebas Neue"/>
                <a:sym typeface="Bebas Neue"/>
              </a:defRPr>
            </a:lvl2pPr>
            <a:lvl3pPr lvl="2" algn="ctr">
              <a:lnSpc>
                <a:spcPct val="100000"/>
              </a:lnSpc>
              <a:spcBef>
                <a:spcPts val="0"/>
              </a:spcBef>
              <a:spcAft>
                <a:spcPts val="0"/>
              </a:spcAft>
              <a:buSzPts val="1400"/>
              <a:buNone/>
              <a:defRPr sz="2200">
                <a:solidFill>
                  <a:schemeClr val="lt1"/>
                </a:solidFill>
                <a:latin typeface="Bebas Neue"/>
                <a:ea typeface="Bebas Neue"/>
                <a:cs typeface="Bebas Neue"/>
                <a:sym typeface="Bebas Neue"/>
              </a:defRPr>
            </a:lvl3pPr>
            <a:lvl4pPr lvl="3" algn="ctr">
              <a:lnSpc>
                <a:spcPct val="100000"/>
              </a:lnSpc>
              <a:spcBef>
                <a:spcPts val="0"/>
              </a:spcBef>
              <a:spcAft>
                <a:spcPts val="0"/>
              </a:spcAft>
              <a:buSzPts val="1400"/>
              <a:buNone/>
              <a:defRPr sz="2200">
                <a:solidFill>
                  <a:schemeClr val="lt1"/>
                </a:solidFill>
                <a:latin typeface="Bebas Neue"/>
                <a:ea typeface="Bebas Neue"/>
                <a:cs typeface="Bebas Neue"/>
                <a:sym typeface="Bebas Neue"/>
              </a:defRPr>
            </a:lvl4pPr>
            <a:lvl5pPr lvl="4" algn="ctr">
              <a:lnSpc>
                <a:spcPct val="100000"/>
              </a:lnSpc>
              <a:spcBef>
                <a:spcPts val="0"/>
              </a:spcBef>
              <a:spcAft>
                <a:spcPts val="0"/>
              </a:spcAft>
              <a:buSzPts val="1400"/>
              <a:buNone/>
              <a:defRPr sz="2200">
                <a:solidFill>
                  <a:schemeClr val="lt1"/>
                </a:solidFill>
                <a:latin typeface="Bebas Neue"/>
                <a:ea typeface="Bebas Neue"/>
                <a:cs typeface="Bebas Neue"/>
                <a:sym typeface="Bebas Neue"/>
              </a:defRPr>
            </a:lvl5pPr>
            <a:lvl6pPr lvl="5" algn="ctr">
              <a:lnSpc>
                <a:spcPct val="100000"/>
              </a:lnSpc>
              <a:spcBef>
                <a:spcPts val="0"/>
              </a:spcBef>
              <a:spcAft>
                <a:spcPts val="0"/>
              </a:spcAft>
              <a:buSzPts val="1400"/>
              <a:buNone/>
              <a:defRPr sz="2200">
                <a:solidFill>
                  <a:schemeClr val="lt1"/>
                </a:solidFill>
                <a:latin typeface="Bebas Neue"/>
                <a:ea typeface="Bebas Neue"/>
                <a:cs typeface="Bebas Neue"/>
                <a:sym typeface="Bebas Neue"/>
              </a:defRPr>
            </a:lvl6pPr>
            <a:lvl7pPr lvl="6" algn="ctr">
              <a:lnSpc>
                <a:spcPct val="100000"/>
              </a:lnSpc>
              <a:spcBef>
                <a:spcPts val="0"/>
              </a:spcBef>
              <a:spcAft>
                <a:spcPts val="0"/>
              </a:spcAft>
              <a:buSzPts val="1400"/>
              <a:buNone/>
              <a:defRPr sz="2200">
                <a:solidFill>
                  <a:schemeClr val="lt1"/>
                </a:solidFill>
                <a:latin typeface="Bebas Neue"/>
                <a:ea typeface="Bebas Neue"/>
                <a:cs typeface="Bebas Neue"/>
                <a:sym typeface="Bebas Neue"/>
              </a:defRPr>
            </a:lvl7pPr>
            <a:lvl8pPr lvl="7" algn="ctr">
              <a:lnSpc>
                <a:spcPct val="100000"/>
              </a:lnSpc>
              <a:spcBef>
                <a:spcPts val="0"/>
              </a:spcBef>
              <a:spcAft>
                <a:spcPts val="0"/>
              </a:spcAft>
              <a:buSzPts val="1400"/>
              <a:buNone/>
              <a:defRPr sz="2200">
                <a:solidFill>
                  <a:schemeClr val="lt1"/>
                </a:solidFill>
                <a:latin typeface="Bebas Neue"/>
                <a:ea typeface="Bebas Neue"/>
                <a:cs typeface="Bebas Neue"/>
                <a:sym typeface="Bebas Neue"/>
              </a:defRPr>
            </a:lvl8pPr>
            <a:lvl9pPr lvl="8" algn="ctr">
              <a:lnSpc>
                <a:spcPct val="100000"/>
              </a:lnSpc>
              <a:spcBef>
                <a:spcPts val="0"/>
              </a:spcBef>
              <a:spcAft>
                <a:spcPts val="0"/>
              </a:spcAft>
              <a:buSzPts val="1400"/>
              <a:buNone/>
              <a:defRPr sz="2200">
                <a:solidFill>
                  <a:schemeClr val="lt1"/>
                </a:solidFill>
                <a:latin typeface="Bebas Neue"/>
                <a:ea typeface="Bebas Neue"/>
                <a:cs typeface="Bebas Neue"/>
                <a:sym typeface="Bebas Neue"/>
              </a:defRPr>
            </a:lvl9pPr>
          </a:lstStyle>
          <a:p>
            <a:endParaRPr/>
          </a:p>
        </p:txBody>
      </p:sp>
      <p:sp>
        <p:nvSpPr>
          <p:cNvPr id="97" name="Google Shape;97;p70"/>
          <p:cNvSpPr txBox="1">
            <a:spLocks noGrp="1"/>
          </p:cNvSpPr>
          <p:nvPr>
            <p:ph type="subTitle" idx="2"/>
          </p:nvPr>
        </p:nvSpPr>
        <p:spPr>
          <a:xfrm>
            <a:off x="3621679" y="3707085"/>
            <a:ext cx="1894200" cy="91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600">
                <a:solidFill>
                  <a:schemeClr val="lt1"/>
                </a:solidFill>
                <a:latin typeface="Overpass Light"/>
                <a:ea typeface="Overpass Light"/>
                <a:cs typeface="Overpass Light"/>
                <a:sym typeface="Overpass Light"/>
              </a:defRPr>
            </a:lvl1pPr>
            <a:lvl2pPr lvl="1" algn="ctr">
              <a:lnSpc>
                <a:spcPct val="100000"/>
              </a:lnSpc>
              <a:spcBef>
                <a:spcPts val="0"/>
              </a:spcBef>
              <a:spcAft>
                <a:spcPts val="0"/>
              </a:spcAft>
              <a:buSzPts val="1400"/>
              <a:buNone/>
              <a:defRPr sz="1600">
                <a:solidFill>
                  <a:schemeClr val="lt1"/>
                </a:solidFill>
              </a:defRPr>
            </a:lvl2pPr>
            <a:lvl3pPr lvl="2" algn="ctr">
              <a:lnSpc>
                <a:spcPct val="100000"/>
              </a:lnSpc>
              <a:spcBef>
                <a:spcPts val="0"/>
              </a:spcBef>
              <a:spcAft>
                <a:spcPts val="0"/>
              </a:spcAft>
              <a:buSzPts val="1400"/>
              <a:buNone/>
              <a:defRPr sz="1600">
                <a:solidFill>
                  <a:schemeClr val="lt1"/>
                </a:solidFill>
              </a:defRPr>
            </a:lvl3pPr>
            <a:lvl4pPr lvl="3" algn="ctr">
              <a:lnSpc>
                <a:spcPct val="100000"/>
              </a:lnSpc>
              <a:spcBef>
                <a:spcPts val="0"/>
              </a:spcBef>
              <a:spcAft>
                <a:spcPts val="0"/>
              </a:spcAft>
              <a:buSzPts val="1400"/>
              <a:buNone/>
              <a:defRPr sz="1600">
                <a:solidFill>
                  <a:schemeClr val="lt1"/>
                </a:solidFill>
              </a:defRPr>
            </a:lvl4pPr>
            <a:lvl5pPr lvl="4" algn="ctr">
              <a:lnSpc>
                <a:spcPct val="100000"/>
              </a:lnSpc>
              <a:spcBef>
                <a:spcPts val="0"/>
              </a:spcBef>
              <a:spcAft>
                <a:spcPts val="0"/>
              </a:spcAft>
              <a:buSzPts val="1400"/>
              <a:buNone/>
              <a:defRPr sz="1600">
                <a:solidFill>
                  <a:schemeClr val="lt1"/>
                </a:solidFill>
              </a:defRPr>
            </a:lvl5pPr>
            <a:lvl6pPr lvl="5" algn="ctr">
              <a:lnSpc>
                <a:spcPct val="100000"/>
              </a:lnSpc>
              <a:spcBef>
                <a:spcPts val="0"/>
              </a:spcBef>
              <a:spcAft>
                <a:spcPts val="0"/>
              </a:spcAft>
              <a:buSzPts val="1400"/>
              <a:buNone/>
              <a:defRPr sz="1600">
                <a:solidFill>
                  <a:schemeClr val="lt1"/>
                </a:solidFill>
              </a:defRPr>
            </a:lvl6pPr>
            <a:lvl7pPr lvl="6" algn="ctr">
              <a:lnSpc>
                <a:spcPct val="100000"/>
              </a:lnSpc>
              <a:spcBef>
                <a:spcPts val="0"/>
              </a:spcBef>
              <a:spcAft>
                <a:spcPts val="0"/>
              </a:spcAft>
              <a:buSzPts val="1400"/>
              <a:buNone/>
              <a:defRPr sz="1600">
                <a:solidFill>
                  <a:schemeClr val="lt1"/>
                </a:solidFill>
              </a:defRPr>
            </a:lvl7pPr>
            <a:lvl8pPr lvl="7" algn="ctr">
              <a:lnSpc>
                <a:spcPct val="100000"/>
              </a:lnSpc>
              <a:spcBef>
                <a:spcPts val="0"/>
              </a:spcBef>
              <a:spcAft>
                <a:spcPts val="0"/>
              </a:spcAft>
              <a:buSzPts val="1400"/>
              <a:buNone/>
              <a:defRPr sz="1600">
                <a:solidFill>
                  <a:schemeClr val="lt1"/>
                </a:solidFill>
              </a:defRPr>
            </a:lvl8pPr>
            <a:lvl9pPr lvl="8" algn="ctr">
              <a:lnSpc>
                <a:spcPct val="100000"/>
              </a:lnSpc>
              <a:spcBef>
                <a:spcPts val="0"/>
              </a:spcBef>
              <a:spcAft>
                <a:spcPts val="0"/>
              </a:spcAft>
              <a:buSzPts val="1400"/>
              <a:buNone/>
              <a:defRPr sz="1600">
                <a:solidFill>
                  <a:schemeClr val="lt1"/>
                </a:solidFill>
              </a:defRPr>
            </a:lvl9pPr>
          </a:lstStyle>
          <a:p>
            <a:endParaRPr/>
          </a:p>
        </p:txBody>
      </p:sp>
      <p:sp>
        <p:nvSpPr>
          <p:cNvPr id="98" name="Google Shape;98;p70"/>
          <p:cNvSpPr txBox="1">
            <a:spLocks noGrp="1"/>
          </p:cNvSpPr>
          <p:nvPr>
            <p:ph type="subTitle" idx="3"/>
          </p:nvPr>
        </p:nvSpPr>
        <p:spPr>
          <a:xfrm>
            <a:off x="1160379" y="3404434"/>
            <a:ext cx="1378800" cy="309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200" b="1">
                <a:solidFill>
                  <a:schemeClr val="lt1"/>
                </a:solidFill>
                <a:latin typeface="Bebas Neue"/>
                <a:ea typeface="Bebas Neue"/>
                <a:cs typeface="Bebas Neue"/>
                <a:sym typeface="Bebas Neue"/>
              </a:defRPr>
            </a:lvl1pPr>
            <a:lvl2pPr lvl="1" algn="ctr">
              <a:lnSpc>
                <a:spcPct val="100000"/>
              </a:lnSpc>
              <a:spcBef>
                <a:spcPts val="0"/>
              </a:spcBef>
              <a:spcAft>
                <a:spcPts val="0"/>
              </a:spcAft>
              <a:buSzPts val="1400"/>
              <a:buNone/>
              <a:defRPr sz="2200">
                <a:solidFill>
                  <a:schemeClr val="lt1"/>
                </a:solidFill>
                <a:latin typeface="Bebas Neue"/>
                <a:ea typeface="Bebas Neue"/>
                <a:cs typeface="Bebas Neue"/>
                <a:sym typeface="Bebas Neue"/>
              </a:defRPr>
            </a:lvl2pPr>
            <a:lvl3pPr lvl="2" algn="ctr">
              <a:lnSpc>
                <a:spcPct val="100000"/>
              </a:lnSpc>
              <a:spcBef>
                <a:spcPts val="0"/>
              </a:spcBef>
              <a:spcAft>
                <a:spcPts val="0"/>
              </a:spcAft>
              <a:buSzPts val="1400"/>
              <a:buNone/>
              <a:defRPr sz="2200">
                <a:solidFill>
                  <a:schemeClr val="lt1"/>
                </a:solidFill>
                <a:latin typeface="Bebas Neue"/>
                <a:ea typeface="Bebas Neue"/>
                <a:cs typeface="Bebas Neue"/>
                <a:sym typeface="Bebas Neue"/>
              </a:defRPr>
            </a:lvl3pPr>
            <a:lvl4pPr lvl="3" algn="ctr">
              <a:lnSpc>
                <a:spcPct val="100000"/>
              </a:lnSpc>
              <a:spcBef>
                <a:spcPts val="0"/>
              </a:spcBef>
              <a:spcAft>
                <a:spcPts val="0"/>
              </a:spcAft>
              <a:buSzPts val="1400"/>
              <a:buNone/>
              <a:defRPr sz="2200">
                <a:solidFill>
                  <a:schemeClr val="lt1"/>
                </a:solidFill>
                <a:latin typeface="Bebas Neue"/>
                <a:ea typeface="Bebas Neue"/>
                <a:cs typeface="Bebas Neue"/>
                <a:sym typeface="Bebas Neue"/>
              </a:defRPr>
            </a:lvl4pPr>
            <a:lvl5pPr lvl="4" algn="ctr">
              <a:lnSpc>
                <a:spcPct val="100000"/>
              </a:lnSpc>
              <a:spcBef>
                <a:spcPts val="0"/>
              </a:spcBef>
              <a:spcAft>
                <a:spcPts val="0"/>
              </a:spcAft>
              <a:buSzPts val="1400"/>
              <a:buNone/>
              <a:defRPr sz="2200">
                <a:solidFill>
                  <a:schemeClr val="lt1"/>
                </a:solidFill>
                <a:latin typeface="Bebas Neue"/>
                <a:ea typeface="Bebas Neue"/>
                <a:cs typeface="Bebas Neue"/>
                <a:sym typeface="Bebas Neue"/>
              </a:defRPr>
            </a:lvl5pPr>
            <a:lvl6pPr lvl="5" algn="ctr">
              <a:lnSpc>
                <a:spcPct val="100000"/>
              </a:lnSpc>
              <a:spcBef>
                <a:spcPts val="0"/>
              </a:spcBef>
              <a:spcAft>
                <a:spcPts val="0"/>
              </a:spcAft>
              <a:buSzPts val="1400"/>
              <a:buNone/>
              <a:defRPr sz="2200">
                <a:solidFill>
                  <a:schemeClr val="lt1"/>
                </a:solidFill>
                <a:latin typeface="Bebas Neue"/>
                <a:ea typeface="Bebas Neue"/>
                <a:cs typeface="Bebas Neue"/>
                <a:sym typeface="Bebas Neue"/>
              </a:defRPr>
            </a:lvl6pPr>
            <a:lvl7pPr lvl="6" algn="ctr">
              <a:lnSpc>
                <a:spcPct val="100000"/>
              </a:lnSpc>
              <a:spcBef>
                <a:spcPts val="0"/>
              </a:spcBef>
              <a:spcAft>
                <a:spcPts val="0"/>
              </a:spcAft>
              <a:buSzPts val="1400"/>
              <a:buNone/>
              <a:defRPr sz="2200">
                <a:solidFill>
                  <a:schemeClr val="lt1"/>
                </a:solidFill>
                <a:latin typeface="Bebas Neue"/>
                <a:ea typeface="Bebas Neue"/>
                <a:cs typeface="Bebas Neue"/>
                <a:sym typeface="Bebas Neue"/>
              </a:defRPr>
            </a:lvl7pPr>
            <a:lvl8pPr lvl="7" algn="ctr">
              <a:lnSpc>
                <a:spcPct val="100000"/>
              </a:lnSpc>
              <a:spcBef>
                <a:spcPts val="0"/>
              </a:spcBef>
              <a:spcAft>
                <a:spcPts val="0"/>
              </a:spcAft>
              <a:buSzPts val="1400"/>
              <a:buNone/>
              <a:defRPr sz="2200">
                <a:solidFill>
                  <a:schemeClr val="lt1"/>
                </a:solidFill>
                <a:latin typeface="Bebas Neue"/>
                <a:ea typeface="Bebas Neue"/>
                <a:cs typeface="Bebas Neue"/>
                <a:sym typeface="Bebas Neue"/>
              </a:defRPr>
            </a:lvl8pPr>
            <a:lvl9pPr lvl="8" algn="ctr">
              <a:lnSpc>
                <a:spcPct val="100000"/>
              </a:lnSpc>
              <a:spcBef>
                <a:spcPts val="0"/>
              </a:spcBef>
              <a:spcAft>
                <a:spcPts val="0"/>
              </a:spcAft>
              <a:buSzPts val="1400"/>
              <a:buNone/>
              <a:defRPr sz="2200">
                <a:solidFill>
                  <a:schemeClr val="lt1"/>
                </a:solidFill>
                <a:latin typeface="Bebas Neue"/>
                <a:ea typeface="Bebas Neue"/>
                <a:cs typeface="Bebas Neue"/>
                <a:sym typeface="Bebas Neue"/>
              </a:defRPr>
            </a:lvl9pPr>
          </a:lstStyle>
          <a:p>
            <a:endParaRPr/>
          </a:p>
        </p:txBody>
      </p:sp>
      <p:sp>
        <p:nvSpPr>
          <p:cNvPr id="99" name="Google Shape;99;p70"/>
          <p:cNvSpPr txBox="1">
            <a:spLocks noGrp="1"/>
          </p:cNvSpPr>
          <p:nvPr>
            <p:ph type="subTitle" idx="4"/>
          </p:nvPr>
        </p:nvSpPr>
        <p:spPr>
          <a:xfrm>
            <a:off x="6347879" y="3707085"/>
            <a:ext cx="1892700" cy="91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600">
                <a:solidFill>
                  <a:schemeClr val="lt1"/>
                </a:solidFill>
                <a:latin typeface="Overpass Light"/>
                <a:ea typeface="Overpass Light"/>
                <a:cs typeface="Overpass Light"/>
                <a:sym typeface="Overpass Light"/>
              </a:defRPr>
            </a:lvl1pPr>
            <a:lvl2pPr lvl="1" algn="ctr">
              <a:lnSpc>
                <a:spcPct val="100000"/>
              </a:lnSpc>
              <a:spcBef>
                <a:spcPts val="0"/>
              </a:spcBef>
              <a:spcAft>
                <a:spcPts val="0"/>
              </a:spcAft>
              <a:buSzPts val="1400"/>
              <a:buNone/>
              <a:defRPr sz="1600">
                <a:solidFill>
                  <a:schemeClr val="lt1"/>
                </a:solidFill>
              </a:defRPr>
            </a:lvl2pPr>
            <a:lvl3pPr lvl="2" algn="ctr">
              <a:lnSpc>
                <a:spcPct val="100000"/>
              </a:lnSpc>
              <a:spcBef>
                <a:spcPts val="0"/>
              </a:spcBef>
              <a:spcAft>
                <a:spcPts val="0"/>
              </a:spcAft>
              <a:buSzPts val="1400"/>
              <a:buNone/>
              <a:defRPr sz="1600">
                <a:solidFill>
                  <a:schemeClr val="lt1"/>
                </a:solidFill>
              </a:defRPr>
            </a:lvl3pPr>
            <a:lvl4pPr lvl="3" algn="ctr">
              <a:lnSpc>
                <a:spcPct val="100000"/>
              </a:lnSpc>
              <a:spcBef>
                <a:spcPts val="0"/>
              </a:spcBef>
              <a:spcAft>
                <a:spcPts val="0"/>
              </a:spcAft>
              <a:buSzPts val="1400"/>
              <a:buNone/>
              <a:defRPr sz="1600">
                <a:solidFill>
                  <a:schemeClr val="lt1"/>
                </a:solidFill>
              </a:defRPr>
            </a:lvl4pPr>
            <a:lvl5pPr lvl="4" algn="ctr">
              <a:lnSpc>
                <a:spcPct val="100000"/>
              </a:lnSpc>
              <a:spcBef>
                <a:spcPts val="0"/>
              </a:spcBef>
              <a:spcAft>
                <a:spcPts val="0"/>
              </a:spcAft>
              <a:buSzPts val="1400"/>
              <a:buNone/>
              <a:defRPr sz="1600">
                <a:solidFill>
                  <a:schemeClr val="lt1"/>
                </a:solidFill>
              </a:defRPr>
            </a:lvl5pPr>
            <a:lvl6pPr lvl="5" algn="ctr">
              <a:lnSpc>
                <a:spcPct val="100000"/>
              </a:lnSpc>
              <a:spcBef>
                <a:spcPts val="0"/>
              </a:spcBef>
              <a:spcAft>
                <a:spcPts val="0"/>
              </a:spcAft>
              <a:buSzPts val="1400"/>
              <a:buNone/>
              <a:defRPr sz="1600">
                <a:solidFill>
                  <a:schemeClr val="lt1"/>
                </a:solidFill>
              </a:defRPr>
            </a:lvl6pPr>
            <a:lvl7pPr lvl="6" algn="ctr">
              <a:lnSpc>
                <a:spcPct val="100000"/>
              </a:lnSpc>
              <a:spcBef>
                <a:spcPts val="0"/>
              </a:spcBef>
              <a:spcAft>
                <a:spcPts val="0"/>
              </a:spcAft>
              <a:buSzPts val="1400"/>
              <a:buNone/>
              <a:defRPr sz="1600">
                <a:solidFill>
                  <a:schemeClr val="lt1"/>
                </a:solidFill>
              </a:defRPr>
            </a:lvl7pPr>
            <a:lvl8pPr lvl="7" algn="ctr">
              <a:lnSpc>
                <a:spcPct val="100000"/>
              </a:lnSpc>
              <a:spcBef>
                <a:spcPts val="0"/>
              </a:spcBef>
              <a:spcAft>
                <a:spcPts val="0"/>
              </a:spcAft>
              <a:buSzPts val="1400"/>
              <a:buNone/>
              <a:defRPr sz="1600">
                <a:solidFill>
                  <a:schemeClr val="lt1"/>
                </a:solidFill>
              </a:defRPr>
            </a:lvl8pPr>
            <a:lvl9pPr lvl="8" algn="ctr">
              <a:lnSpc>
                <a:spcPct val="100000"/>
              </a:lnSpc>
              <a:spcBef>
                <a:spcPts val="0"/>
              </a:spcBef>
              <a:spcAft>
                <a:spcPts val="0"/>
              </a:spcAft>
              <a:buSzPts val="1400"/>
              <a:buNone/>
              <a:defRPr sz="1600">
                <a:solidFill>
                  <a:schemeClr val="lt1"/>
                </a:solidFill>
              </a:defRPr>
            </a:lvl9pPr>
          </a:lstStyle>
          <a:p>
            <a:endParaRPr/>
          </a:p>
        </p:txBody>
      </p:sp>
      <p:sp>
        <p:nvSpPr>
          <p:cNvPr id="100" name="Google Shape;100;p70"/>
          <p:cNvSpPr txBox="1">
            <a:spLocks noGrp="1"/>
          </p:cNvSpPr>
          <p:nvPr>
            <p:ph type="subTitle" idx="5"/>
          </p:nvPr>
        </p:nvSpPr>
        <p:spPr>
          <a:xfrm>
            <a:off x="6607154" y="3403984"/>
            <a:ext cx="1380600" cy="310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200" b="1">
                <a:solidFill>
                  <a:schemeClr val="lt1"/>
                </a:solidFill>
                <a:latin typeface="Bebas Neue"/>
                <a:ea typeface="Bebas Neue"/>
                <a:cs typeface="Bebas Neue"/>
                <a:sym typeface="Bebas Neue"/>
              </a:defRPr>
            </a:lvl1pPr>
            <a:lvl2pPr lvl="1" algn="ctr">
              <a:lnSpc>
                <a:spcPct val="100000"/>
              </a:lnSpc>
              <a:spcBef>
                <a:spcPts val="0"/>
              </a:spcBef>
              <a:spcAft>
                <a:spcPts val="0"/>
              </a:spcAft>
              <a:buSzPts val="1400"/>
              <a:buNone/>
              <a:defRPr sz="2200">
                <a:solidFill>
                  <a:schemeClr val="lt1"/>
                </a:solidFill>
                <a:latin typeface="Bebas Neue"/>
                <a:ea typeface="Bebas Neue"/>
                <a:cs typeface="Bebas Neue"/>
                <a:sym typeface="Bebas Neue"/>
              </a:defRPr>
            </a:lvl2pPr>
            <a:lvl3pPr lvl="2" algn="ctr">
              <a:lnSpc>
                <a:spcPct val="100000"/>
              </a:lnSpc>
              <a:spcBef>
                <a:spcPts val="0"/>
              </a:spcBef>
              <a:spcAft>
                <a:spcPts val="0"/>
              </a:spcAft>
              <a:buSzPts val="1400"/>
              <a:buNone/>
              <a:defRPr sz="2200">
                <a:solidFill>
                  <a:schemeClr val="lt1"/>
                </a:solidFill>
                <a:latin typeface="Bebas Neue"/>
                <a:ea typeface="Bebas Neue"/>
                <a:cs typeface="Bebas Neue"/>
                <a:sym typeface="Bebas Neue"/>
              </a:defRPr>
            </a:lvl3pPr>
            <a:lvl4pPr lvl="3" algn="ctr">
              <a:lnSpc>
                <a:spcPct val="100000"/>
              </a:lnSpc>
              <a:spcBef>
                <a:spcPts val="0"/>
              </a:spcBef>
              <a:spcAft>
                <a:spcPts val="0"/>
              </a:spcAft>
              <a:buSzPts val="1400"/>
              <a:buNone/>
              <a:defRPr sz="2200">
                <a:solidFill>
                  <a:schemeClr val="lt1"/>
                </a:solidFill>
                <a:latin typeface="Bebas Neue"/>
                <a:ea typeface="Bebas Neue"/>
                <a:cs typeface="Bebas Neue"/>
                <a:sym typeface="Bebas Neue"/>
              </a:defRPr>
            </a:lvl4pPr>
            <a:lvl5pPr lvl="4" algn="ctr">
              <a:lnSpc>
                <a:spcPct val="100000"/>
              </a:lnSpc>
              <a:spcBef>
                <a:spcPts val="0"/>
              </a:spcBef>
              <a:spcAft>
                <a:spcPts val="0"/>
              </a:spcAft>
              <a:buSzPts val="1400"/>
              <a:buNone/>
              <a:defRPr sz="2200">
                <a:solidFill>
                  <a:schemeClr val="lt1"/>
                </a:solidFill>
                <a:latin typeface="Bebas Neue"/>
                <a:ea typeface="Bebas Neue"/>
                <a:cs typeface="Bebas Neue"/>
                <a:sym typeface="Bebas Neue"/>
              </a:defRPr>
            </a:lvl5pPr>
            <a:lvl6pPr lvl="5" algn="ctr">
              <a:lnSpc>
                <a:spcPct val="100000"/>
              </a:lnSpc>
              <a:spcBef>
                <a:spcPts val="0"/>
              </a:spcBef>
              <a:spcAft>
                <a:spcPts val="0"/>
              </a:spcAft>
              <a:buSzPts val="1400"/>
              <a:buNone/>
              <a:defRPr sz="2200">
                <a:solidFill>
                  <a:schemeClr val="lt1"/>
                </a:solidFill>
                <a:latin typeface="Bebas Neue"/>
                <a:ea typeface="Bebas Neue"/>
                <a:cs typeface="Bebas Neue"/>
                <a:sym typeface="Bebas Neue"/>
              </a:defRPr>
            </a:lvl6pPr>
            <a:lvl7pPr lvl="6" algn="ctr">
              <a:lnSpc>
                <a:spcPct val="100000"/>
              </a:lnSpc>
              <a:spcBef>
                <a:spcPts val="0"/>
              </a:spcBef>
              <a:spcAft>
                <a:spcPts val="0"/>
              </a:spcAft>
              <a:buSzPts val="1400"/>
              <a:buNone/>
              <a:defRPr sz="2200">
                <a:solidFill>
                  <a:schemeClr val="lt1"/>
                </a:solidFill>
                <a:latin typeface="Bebas Neue"/>
                <a:ea typeface="Bebas Neue"/>
                <a:cs typeface="Bebas Neue"/>
                <a:sym typeface="Bebas Neue"/>
              </a:defRPr>
            </a:lvl7pPr>
            <a:lvl8pPr lvl="7" algn="ctr">
              <a:lnSpc>
                <a:spcPct val="100000"/>
              </a:lnSpc>
              <a:spcBef>
                <a:spcPts val="0"/>
              </a:spcBef>
              <a:spcAft>
                <a:spcPts val="0"/>
              </a:spcAft>
              <a:buSzPts val="1400"/>
              <a:buNone/>
              <a:defRPr sz="2200">
                <a:solidFill>
                  <a:schemeClr val="lt1"/>
                </a:solidFill>
                <a:latin typeface="Bebas Neue"/>
                <a:ea typeface="Bebas Neue"/>
                <a:cs typeface="Bebas Neue"/>
                <a:sym typeface="Bebas Neue"/>
              </a:defRPr>
            </a:lvl8pPr>
            <a:lvl9pPr lvl="8" algn="ctr">
              <a:lnSpc>
                <a:spcPct val="100000"/>
              </a:lnSpc>
              <a:spcBef>
                <a:spcPts val="0"/>
              </a:spcBef>
              <a:spcAft>
                <a:spcPts val="0"/>
              </a:spcAft>
              <a:buSzPts val="1400"/>
              <a:buNone/>
              <a:defRPr sz="2200">
                <a:solidFill>
                  <a:schemeClr val="lt1"/>
                </a:solidFill>
                <a:latin typeface="Bebas Neue"/>
                <a:ea typeface="Bebas Neue"/>
                <a:cs typeface="Bebas Neue"/>
                <a:sym typeface="Bebas Neue"/>
              </a:defRPr>
            </a:lvl9pPr>
          </a:lstStyle>
          <a:p>
            <a:endParaRPr/>
          </a:p>
        </p:txBody>
      </p:sp>
      <p:sp>
        <p:nvSpPr>
          <p:cNvPr id="101" name="Google Shape;101;p70"/>
          <p:cNvSpPr txBox="1">
            <a:spLocks noGrp="1"/>
          </p:cNvSpPr>
          <p:nvPr>
            <p:ph type="subTitle" idx="6"/>
          </p:nvPr>
        </p:nvSpPr>
        <p:spPr>
          <a:xfrm>
            <a:off x="903429" y="3707085"/>
            <a:ext cx="1892700" cy="91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600">
                <a:solidFill>
                  <a:schemeClr val="lt1"/>
                </a:solidFill>
                <a:latin typeface="Overpass Light"/>
                <a:ea typeface="Overpass Light"/>
                <a:cs typeface="Overpass Light"/>
                <a:sym typeface="Overpass Light"/>
              </a:defRPr>
            </a:lvl1pPr>
            <a:lvl2pPr lvl="1" algn="ctr">
              <a:lnSpc>
                <a:spcPct val="100000"/>
              </a:lnSpc>
              <a:spcBef>
                <a:spcPts val="0"/>
              </a:spcBef>
              <a:spcAft>
                <a:spcPts val="0"/>
              </a:spcAft>
              <a:buSzPts val="1400"/>
              <a:buNone/>
              <a:defRPr sz="1600">
                <a:solidFill>
                  <a:schemeClr val="lt1"/>
                </a:solidFill>
              </a:defRPr>
            </a:lvl2pPr>
            <a:lvl3pPr lvl="2" algn="ctr">
              <a:lnSpc>
                <a:spcPct val="100000"/>
              </a:lnSpc>
              <a:spcBef>
                <a:spcPts val="0"/>
              </a:spcBef>
              <a:spcAft>
                <a:spcPts val="0"/>
              </a:spcAft>
              <a:buSzPts val="1400"/>
              <a:buNone/>
              <a:defRPr sz="1600">
                <a:solidFill>
                  <a:schemeClr val="lt1"/>
                </a:solidFill>
              </a:defRPr>
            </a:lvl3pPr>
            <a:lvl4pPr lvl="3" algn="ctr">
              <a:lnSpc>
                <a:spcPct val="100000"/>
              </a:lnSpc>
              <a:spcBef>
                <a:spcPts val="0"/>
              </a:spcBef>
              <a:spcAft>
                <a:spcPts val="0"/>
              </a:spcAft>
              <a:buSzPts val="1400"/>
              <a:buNone/>
              <a:defRPr sz="1600">
                <a:solidFill>
                  <a:schemeClr val="lt1"/>
                </a:solidFill>
              </a:defRPr>
            </a:lvl4pPr>
            <a:lvl5pPr lvl="4" algn="ctr">
              <a:lnSpc>
                <a:spcPct val="100000"/>
              </a:lnSpc>
              <a:spcBef>
                <a:spcPts val="0"/>
              </a:spcBef>
              <a:spcAft>
                <a:spcPts val="0"/>
              </a:spcAft>
              <a:buSzPts val="1400"/>
              <a:buNone/>
              <a:defRPr sz="1600">
                <a:solidFill>
                  <a:schemeClr val="lt1"/>
                </a:solidFill>
              </a:defRPr>
            </a:lvl5pPr>
            <a:lvl6pPr lvl="5" algn="ctr">
              <a:lnSpc>
                <a:spcPct val="100000"/>
              </a:lnSpc>
              <a:spcBef>
                <a:spcPts val="0"/>
              </a:spcBef>
              <a:spcAft>
                <a:spcPts val="0"/>
              </a:spcAft>
              <a:buSzPts val="1400"/>
              <a:buNone/>
              <a:defRPr sz="1600">
                <a:solidFill>
                  <a:schemeClr val="lt1"/>
                </a:solidFill>
              </a:defRPr>
            </a:lvl6pPr>
            <a:lvl7pPr lvl="6" algn="ctr">
              <a:lnSpc>
                <a:spcPct val="100000"/>
              </a:lnSpc>
              <a:spcBef>
                <a:spcPts val="0"/>
              </a:spcBef>
              <a:spcAft>
                <a:spcPts val="0"/>
              </a:spcAft>
              <a:buSzPts val="1400"/>
              <a:buNone/>
              <a:defRPr sz="1600">
                <a:solidFill>
                  <a:schemeClr val="lt1"/>
                </a:solidFill>
              </a:defRPr>
            </a:lvl7pPr>
            <a:lvl8pPr lvl="7" algn="ctr">
              <a:lnSpc>
                <a:spcPct val="100000"/>
              </a:lnSpc>
              <a:spcBef>
                <a:spcPts val="0"/>
              </a:spcBef>
              <a:spcAft>
                <a:spcPts val="0"/>
              </a:spcAft>
              <a:buSzPts val="1400"/>
              <a:buNone/>
              <a:defRPr sz="1600">
                <a:solidFill>
                  <a:schemeClr val="lt1"/>
                </a:solidFill>
              </a:defRPr>
            </a:lvl8pPr>
            <a:lvl9pPr lvl="8" algn="ctr">
              <a:lnSpc>
                <a:spcPct val="100000"/>
              </a:lnSpc>
              <a:spcBef>
                <a:spcPts val="0"/>
              </a:spcBef>
              <a:spcAft>
                <a:spcPts val="0"/>
              </a:spcAft>
              <a:buSzPts val="1400"/>
              <a:buNone/>
              <a:defRPr sz="1600">
                <a:solidFill>
                  <a:schemeClr val="lt1"/>
                </a:solidFill>
              </a:defRPr>
            </a:lvl9pPr>
          </a:lstStyle>
          <a:p>
            <a:endParaRPr/>
          </a:p>
        </p:txBody>
      </p:sp>
      <p:sp>
        <p:nvSpPr>
          <p:cNvPr id="102" name="Google Shape;102;p70"/>
          <p:cNvSpPr txBox="1">
            <a:spLocks noGrp="1"/>
          </p:cNvSpPr>
          <p:nvPr>
            <p:ph type="title"/>
          </p:nvPr>
        </p:nvSpPr>
        <p:spPr>
          <a:xfrm>
            <a:off x="1092825" y="316735"/>
            <a:ext cx="6951900" cy="661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43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03" name="Google Shape;103;p70"/>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4" name="Google Shape;104;p70"/>
          <p:cNvGrpSpPr/>
          <p:nvPr/>
        </p:nvGrpSpPr>
        <p:grpSpPr>
          <a:xfrm>
            <a:off x="101550" y="2571913"/>
            <a:ext cx="8941926" cy="2465867"/>
            <a:chOff x="101550" y="4001975"/>
            <a:chExt cx="8941926" cy="1035600"/>
          </a:xfrm>
        </p:grpSpPr>
        <p:cxnSp>
          <p:nvCxnSpPr>
            <p:cNvPr id="105" name="Google Shape;105;p70"/>
            <p:cNvCxnSpPr/>
            <p:nvPr/>
          </p:nvCxnSpPr>
          <p:spPr>
            <a:xfrm>
              <a:off x="102576" y="5037402"/>
              <a:ext cx="8940900" cy="0"/>
            </a:xfrm>
            <a:prstGeom prst="straightConnector1">
              <a:avLst/>
            </a:prstGeom>
            <a:noFill/>
            <a:ln w="19050" cap="flat" cmpd="sng">
              <a:solidFill>
                <a:schemeClr val="lt1"/>
              </a:solidFill>
              <a:prstDash val="solid"/>
              <a:round/>
              <a:headEnd type="none" w="sm" len="sm"/>
              <a:tailEnd type="none" w="sm" len="sm"/>
            </a:ln>
          </p:spPr>
        </p:cxnSp>
        <p:cxnSp>
          <p:nvCxnSpPr>
            <p:cNvPr id="106" name="Google Shape;106;p70"/>
            <p:cNvCxnSpPr/>
            <p:nvPr/>
          </p:nvCxnSpPr>
          <p:spPr>
            <a:xfrm>
              <a:off x="9042449" y="4001975"/>
              <a:ext cx="0" cy="1035600"/>
            </a:xfrm>
            <a:prstGeom prst="straightConnector1">
              <a:avLst/>
            </a:prstGeom>
            <a:noFill/>
            <a:ln w="19050" cap="flat" cmpd="sng">
              <a:solidFill>
                <a:schemeClr val="lt1"/>
              </a:solidFill>
              <a:prstDash val="solid"/>
              <a:round/>
              <a:headEnd type="none" w="sm" len="sm"/>
              <a:tailEnd type="none" w="sm" len="sm"/>
            </a:ln>
          </p:spPr>
        </p:cxnSp>
        <p:cxnSp>
          <p:nvCxnSpPr>
            <p:cNvPr id="107" name="Google Shape;107;p70"/>
            <p:cNvCxnSpPr/>
            <p:nvPr/>
          </p:nvCxnSpPr>
          <p:spPr>
            <a:xfrm>
              <a:off x="101550" y="4001975"/>
              <a:ext cx="0" cy="1035600"/>
            </a:xfrm>
            <a:prstGeom prst="straightConnector1">
              <a:avLst/>
            </a:prstGeom>
            <a:noFill/>
            <a:ln w="19050" cap="flat" cmpd="sng">
              <a:solidFill>
                <a:schemeClr val="lt1"/>
              </a:solidFill>
              <a:prstDash val="solid"/>
              <a:round/>
              <a:headEnd type="none" w="sm" len="sm"/>
              <a:tailEnd type="none" w="sm" len="sm"/>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8"/>
        <p:cNvGrpSpPr/>
        <p:nvPr/>
      </p:nvGrpSpPr>
      <p:grpSpPr>
        <a:xfrm>
          <a:off x="0" y="0"/>
          <a:ext cx="0" cy="0"/>
          <a:chOff x="0" y="0"/>
          <a:chExt cx="0" cy="0"/>
        </a:xfrm>
      </p:grpSpPr>
      <p:sp>
        <p:nvSpPr>
          <p:cNvPr id="109" name="Google Shape;109;p71"/>
          <p:cNvSpPr txBox="1">
            <a:spLocks noGrp="1"/>
          </p:cNvSpPr>
          <p:nvPr>
            <p:ph type="title"/>
          </p:nvPr>
        </p:nvSpPr>
        <p:spPr>
          <a:xfrm>
            <a:off x="6391950" y="1898400"/>
            <a:ext cx="2169300" cy="1346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3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10" name="Google Shape;110;p71"/>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59"/>
          <p:cNvSpPr txBox="1">
            <a:spLocks noGrp="1"/>
          </p:cNvSpPr>
          <p:nvPr>
            <p:ph type="title"/>
          </p:nvPr>
        </p:nvSpPr>
        <p:spPr>
          <a:xfrm>
            <a:off x="6234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59"/>
          <p:cNvSpPr txBox="1">
            <a:spLocks noGrp="1"/>
          </p:cNvSpPr>
          <p:nvPr>
            <p:ph type="body" idx="1"/>
          </p:nvPr>
        </p:nvSpPr>
        <p:spPr>
          <a:xfrm>
            <a:off x="6234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1"/>
              </a:buClr>
              <a:buSzPts val="1800"/>
              <a:buFont typeface="Overpass"/>
              <a:buChar char="●"/>
              <a:defRPr sz="1800" b="0" i="0" u="none" strike="noStrike" cap="none">
                <a:solidFill>
                  <a:schemeClr val="dk1"/>
                </a:solidFill>
                <a:latin typeface="Overpass"/>
                <a:ea typeface="Overpass"/>
                <a:cs typeface="Overpass"/>
                <a:sym typeface="Overpass"/>
              </a:defRPr>
            </a:lvl1pPr>
            <a:lvl2pPr marL="914400" marR="0" lvl="1" indent="-317500" algn="l" rtl="0">
              <a:lnSpc>
                <a:spcPct val="115000"/>
              </a:lnSpc>
              <a:spcBef>
                <a:spcPts val="1600"/>
              </a:spcBef>
              <a:spcAft>
                <a:spcPts val="0"/>
              </a:spcAft>
              <a:buClr>
                <a:schemeClr val="dk1"/>
              </a:buClr>
              <a:buSzPts val="1400"/>
              <a:buFont typeface="Overpass"/>
              <a:buChar char="○"/>
              <a:defRPr sz="1400" b="0" i="0" u="none" strike="noStrike" cap="none">
                <a:solidFill>
                  <a:schemeClr val="dk1"/>
                </a:solidFill>
                <a:latin typeface="Overpass"/>
                <a:ea typeface="Overpass"/>
                <a:cs typeface="Overpass"/>
                <a:sym typeface="Overpass"/>
              </a:defRPr>
            </a:lvl2pPr>
            <a:lvl3pPr marL="1371600" marR="0" lvl="2" indent="-317500" algn="l" rtl="0">
              <a:lnSpc>
                <a:spcPct val="115000"/>
              </a:lnSpc>
              <a:spcBef>
                <a:spcPts val="1600"/>
              </a:spcBef>
              <a:spcAft>
                <a:spcPts val="0"/>
              </a:spcAft>
              <a:buClr>
                <a:schemeClr val="dk1"/>
              </a:buClr>
              <a:buSzPts val="1400"/>
              <a:buFont typeface="Overpass"/>
              <a:buChar char="■"/>
              <a:defRPr sz="1400" b="0" i="0" u="none" strike="noStrike" cap="none">
                <a:solidFill>
                  <a:schemeClr val="dk1"/>
                </a:solidFill>
                <a:latin typeface="Overpass"/>
                <a:ea typeface="Overpass"/>
                <a:cs typeface="Overpass"/>
                <a:sym typeface="Overpass"/>
              </a:defRPr>
            </a:lvl3pPr>
            <a:lvl4pPr marL="1828800" marR="0" lvl="3" indent="-317500" algn="l" rtl="0">
              <a:lnSpc>
                <a:spcPct val="115000"/>
              </a:lnSpc>
              <a:spcBef>
                <a:spcPts val="1600"/>
              </a:spcBef>
              <a:spcAft>
                <a:spcPts val="0"/>
              </a:spcAft>
              <a:buClr>
                <a:schemeClr val="dk1"/>
              </a:buClr>
              <a:buSzPts val="1400"/>
              <a:buFont typeface="Overpass"/>
              <a:buChar char="●"/>
              <a:defRPr sz="1400" b="0" i="0" u="none" strike="noStrike" cap="none">
                <a:solidFill>
                  <a:schemeClr val="dk1"/>
                </a:solidFill>
                <a:latin typeface="Overpass"/>
                <a:ea typeface="Overpass"/>
                <a:cs typeface="Overpass"/>
                <a:sym typeface="Overpass"/>
              </a:defRPr>
            </a:lvl4pPr>
            <a:lvl5pPr marL="2286000" marR="0" lvl="4" indent="-317500" algn="l" rtl="0">
              <a:lnSpc>
                <a:spcPct val="115000"/>
              </a:lnSpc>
              <a:spcBef>
                <a:spcPts val="1600"/>
              </a:spcBef>
              <a:spcAft>
                <a:spcPts val="0"/>
              </a:spcAft>
              <a:buClr>
                <a:schemeClr val="dk1"/>
              </a:buClr>
              <a:buSzPts val="1400"/>
              <a:buFont typeface="Overpass"/>
              <a:buChar char="○"/>
              <a:defRPr sz="1400" b="0" i="0" u="none" strike="noStrike" cap="none">
                <a:solidFill>
                  <a:schemeClr val="dk1"/>
                </a:solidFill>
                <a:latin typeface="Overpass"/>
                <a:ea typeface="Overpass"/>
                <a:cs typeface="Overpass"/>
                <a:sym typeface="Overpass"/>
              </a:defRPr>
            </a:lvl5pPr>
            <a:lvl6pPr marL="2743200" marR="0" lvl="5" indent="-317500" algn="l" rtl="0">
              <a:lnSpc>
                <a:spcPct val="115000"/>
              </a:lnSpc>
              <a:spcBef>
                <a:spcPts val="1600"/>
              </a:spcBef>
              <a:spcAft>
                <a:spcPts val="0"/>
              </a:spcAft>
              <a:buClr>
                <a:schemeClr val="dk1"/>
              </a:buClr>
              <a:buSzPts val="1400"/>
              <a:buFont typeface="Overpass"/>
              <a:buChar char="■"/>
              <a:defRPr sz="1400" b="0" i="0" u="none" strike="noStrike" cap="none">
                <a:solidFill>
                  <a:schemeClr val="dk1"/>
                </a:solidFill>
                <a:latin typeface="Overpass"/>
                <a:ea typeface="Overpass"/>
                <a:cs typeface="Overpass"/>
                <a:sym typeface="Overpass"/>
              </a:defRPr>
            </a:lvl6pPr>
            <a:lvl7pPr marL="3200400" marR="0" lvl="6" indent="-317500" algn="l" rtl="0">
              <a:lnSpc>
                <a:spcPct val="115000"/>
              </a:lnSpc>
              <a:spcBef>
                <a:spcPts val="1600"/>
              </a:spcBef>
              <a:spcAft>
                <a:spcPts val="0"/>
              </a:spcAft>
              <a:buClr>
                <a:schemeClr val="dk1"/>
              </a:buClr>
              <a:buSzPts val="1400"/>
              <a:buFont typeface="Overpass"/>
              <a:buChar char="●"/>
              <a:defRPr sz="1400" b="0" i="0" u="none" strike="noStrike" cap="none">
                <a:solidFill>
                  <a:schemeClr val="dk1"/>
                </a:solidFill>
                <a:latin typeface="Overpass"/>
                <a:ea typeface="Overpass"/>
                <a:cs typeface="Overpass"/>
                <a:sym typeface="Overpass"/>
              </a:defRPr>
            </a:lvl7pPr>
            <a:lvl8pPr marL="3657600" marR="0" lvl="7" indent="-317500" algn="l" rtl="0">
              <a:lnSpc>
                <a:spcPct val="115000"/>
              </a:lnSpc>
              <a:spcBef>
                <a:spcPts val="1600"/>
              </a:spcBef>
              <a:spcAft>
                <a:spcPts val="0"/>
              </a:spcAft>
              <a:buClr>
                <a:schemeClr val="dk1"/>
              </a:buClr>
              <a:buSzPts val="1400"/>
              <a:buFont typeface="Overpass"/>
              <a:buChar char="○"/>
              <a:defRPr sz="1400" b="0" i="0" u="none" strike="noStrike" cap="none">
                <a:solidFill>
                  <a:schemeClr val="dk1"/>
                </a:solidFill>
                <a:latin typeface="Overpass"/>
                <a:ea typeface="Overpass"/>
                <a:cs typeface="Overpass"/>
                <a:sym typeface="Overpass"/>
              </a:defRPr>
            </a:lvl8pPr>
            <a:lvl9pPr marL="4114800" marR="0" lvl="8" indent="-317500" algn="l" rtl="0">
              <a:lnSpc>
                <a:spcPct val="115000"/>
              </a:lnSpc>
              <a:spcBef>
                <a:spcPts val="1600"/>
              </a:spcBef>
              <a:spcAft>
                <a:spcPts val="1600"/>
              </a:spcAft>
              <a:buClr>
                <a:schemeClr val="dk1"/>
              </a:buClr>
              <a:buSzPts val="1400"/>
              <a:buFont typeface="Overpass"/>
              <a:buChar char="■"/>
              <a:defRPr sz="1400" b="0" i="0" u="none" strike="noStrike" cap="none">
                <a:solidFill>
                  <a:schemeClr val="dk1"/>
                </a:solidFill>
                <a:latin typeface="Overpass"/>
                <a:ea typeface="Overpass"/>
                <a:cs typeface="Overpass"/>
                <a:sym typeface="Overpas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5" r:id="rId5"/>
    <p:sldLayoutId id="2147483656" r:id="rId6"/>
    <p:sldLayoutId id="2147483658" r:id="rId7"/>
    <p:sldLayoutId id="2147483659" r:id="rId8"/>
    <p:sldLayoutId id="2147483660" r:id="rId9"/>
    <p:sldLayoutId id="2147483661" r:id="rId10"/>
    <p:sldLayoutId id="2147483662" r:id="rId11"/>
    <p:sldLayoutId id="2147483664" r:id="rId12"/>
    <p:sldLayoutId id="2147483665" r:id="rId13"/>
    <p:sldLayoutId id="2147483667" r:id="rId14"/>
    <p:sldLayoutId id="2147483668" r:id="rId15"/>
    <p:sldLayoutId id="2147483669" r:id="rId16"/>
    <p:sldLayoutId id="2147483670" r:id="rId17"/>
    <p:sldLayoutId id="2147483671" r:id="rId18"/>
    <p:sldLayoutId id="2147483672" r:id="rId19"/>
    <p:sldLayoutId id="2147483673" r:id="rId20"/>
    <p:sldLayoutId id="2147483674" r:id="rId21"/>
    <p:sldLayoutId id="2147483675" r:id="rId22"/>
    <p:sldLayoutId id="2147483676" r:id="rId23"/>
    <p:sldLayoutId id="2147483677" r:id="rId24"/>
    <p:sldLayoutId id="2147483678" r:id="rId25"/>
    <p:sldLayoutId id="2147483679"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
          <p:cNvSpPr txBox="1">
            <a:spLocks noGrp="1"/>
          </p:cNvSpPr>
          <p:nvPr>
            <p:ph type="ctrTitle"/>
          </p:nvPr>
        </p:nvSpPr>
        <p:spPr>
          <a:xfrm>
            <a:off x="880560" y="1038150"/>
            <a:ext cx="7630980" cy="2229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000000"/>
              </a:buClr>
              <a:buSzPts val="6000"/>
              <a:buFont typeface="Arial"/>
              <a:buNone/>
            </a:pPr>
            <a:br>
              <a:rPr lang="ru-RU" dirty="0"/>
            </a:br>
            <a:r>
              <a:rPr lang="en-US" dirty="0"/>
              <a:t>The Forward-forward </a:t>
            </a:r>
            <a:r>
              <a:rPr lang="en-US" dirty="0">
                <a:solidFill>
                  <a:schemeClr val="bg1"/>
                </a:solidFill>
                <a:effectLst/>
                <a:latin typeface="Bebas Neue" panose="020B0606020202050201" pitchFamily="34" charset="0"/>
                <a:ea typeface="Calibri" panose="020F0502020204030204" pitchFamily="34" charset="0"/>
              </a:rPr>
              <a:t>Algorithm</a:t>
            </a:r>
            <a:endParaRPr dirty="0">
              <a:solidFill>
                <a:schemeClr val="dk1"/>
              </a:solidFill>
            </a:endParaRPr>
          </a:p>
        </p:txBody>
      </p:sp>
      <p:sp>
        <p:nvSpPr>
          <p:cNvPr id="246" name="Google Shape;246;p1"/>
          <p:cNvSpPr txBox="1"/>
          <p:nvPr/>
        </p:nvSpPr>
        <p:spPr>
          <a:xfrm>
            <a:off x="6128800" y="4754800"/>
            <a:ext cx="284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verpass"/>
              <a:ea typeface="Overpass"/>
              <a:cs typeface="Overpass"/>
              <a:sym typeface="Overpass"/>
            </a:endParaRPr>
          </a:p>
        </p:txBody>
      </p:sp>
      <p:sp>
        <p:nvSpPr>
          <p:cNvPr id="247" name="Google Shape;247;p1"/>
          <p:cNvSpPr txBox="1"/>
          <p:nvPr/>
        </p:nvSpPr>
        <p:spPr>
          <a:xfrm>
            <a:off x="7156300" y="4504387"/>
            <a:ext cx="1820100" cy="6155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lt1"/>
                </a:solidFill>
                <a:latin typeface="Bebas Neue"/>
                <a:ea typeface="Bebas Neue"/>
                <a:cs typeface="Bebas Neue"/>
                <a:sym typeface="Bebas Neue"/>
              </a:rPr>
              <a:t>Hakob Petrosyan, 06.04.2023</a:t>
            </a:r>
            <a:endParaRPr dirty="0">
              <a:solidFill>
                <a:schemeClr val="lt1"/>
              </a:solidFill>
              <a:latin typeface="Bebas Neue"/>
              <a:ea typeface="Bebas Neue"/>
              <a:cs typeface="Bebas Neue"/>
              <a:sym typeface="Bebas Neue"/>
            </a:endParaRPr>
          </a:p>
        </p:txBody>
      </p:sp>
      <p:sp>
        <p:nvSpPr>
          <p:cNvPr id="248" name="Google Shape;248;p1"/>
          <p:cNvSpPr txBox="1"/>
          <p:nvPr/>
        </p:nvSpPr>
        <p:spPr>
          <a:xfrm>
            <a:off x="4407000" y="4581298"/>
            <a:ext cx="5781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solidFill>
                  <a:schemeClr val="lt1"/>
                </a:solidFill>
                <a:latin typeface="Bebas Neue"/>
                <a:ea typeface="Bebas Neue"/>
                <a:cs typeface="Bebas Neue"/>
                <a:sym typeface="Bebas Neue"/>
              </a:rPr>
              <a:t>MIPT</a:t>
            </a:r>
            <a:endParaRPr sz="1800" dirty="0">
              <a:solidFill>
                <a:schemeClr val="lt1"/>
              </a:solidFill>
              <a:latin typeface="Bebas Neue"/>
              <a:ea typeface="Bebas Neue"/>
              <a:cs typeface="Bebas Neue"/>
              <a:sym typeface="Bebas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
          <p:cNvSpPr txBox="1">
            <a:spLocks noGrp="1"/>
          </p:cNvSpPr>
          <p:nvPr>
            <p:ph type="title"/>
          </p:nvPr>
        </p:nvSpPr>
        <p:spPr>
          <a:xfrm>
            <a:off x="266700" y="291079"/>
            <a:ext cx="4686299" cy="707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300"/>
              <a:buNone/>
            </a:pPr>
            <a:r>
              <a:rPr lang="en-US" sz="4000" dirty="0"/>
              <a:t>Algorithm overview</a:t>
            </a:r>
            <a:br>
              <a:rPr lang="en-US" sz="4000" dirty="0"/>
            </a:br>
            <a:r>
              <a:rPr lang="en-US" sz="4000" dirty="0"/>
              <a:t>[goodness Example]</a:t>
            </a:r>
            <a:endParaRPr sz="4000" dirty="0"/>
          </a:p>
        </p:txBody>
      </p:sp>
      <p:sp>
        <p:nvSpPr>
          <p:cNvPr id="254" name="Google Shape;254;p2"/>
          <p:cNvSpPr txBox="1">
            <a:spLocks noGrp="1"/>
          </p:cNvSpPr>
          <p:nvPr>
            <p:ph type="subTitle" idx="1"/>
          </p:nvPr>
        </p:nvSpPr>
        <p:spPr>
          <a:xfrm>
            <a:off x="621563" y="1104775"/>
            <a:ext cx="7878300" cy="362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br>
              <a:rPr lang="en-US" sz="1450" dirty="0">
                <a:solidFill>
                  <a:schemeClr val="accent2"/>
                </a:solidFill>
                <a:latin typeface="Overpass Light"/>
                <a:ea typeface="Overpass Light"/>
                <a:cs typeface="Overpass Light"/>
                <a:sym typeface="Overpass Light"/>
              </a:rPr>
            </a:br>
            <a:endParaRPr lang="en-US" sz="1450" dirty="0">
              <a:solidFill>
                <a:schemeClr val="accent2"/>
              </a:solidFill>
              <a:latin typeface="Overpass Light"/>
              <a:ea typeface="Overpass Light"/>
              <a:cs typeface="Overpass Light"/>
              <a:sym typeface="Overpass Light"/>
            </a:endParaRPr>
          </a:p>
        </p:txBody>
      </p:sp>
      <p:pic>
        <p:nvPicPr>
          <p:cNvPr id="9" name="Рисунок 8">
            <a:extLst>
              <a:ext uri="{FF2B5EF4-FFF2-40B4-BE49-F238E27FC236}">
                <a16:creationId xmlns:a16="http://schemas.microsoft.com/office/drawing/2014/main" id="{42C4B88E-708C-B4DD-C3EA-FA9C6E168CC9}"/>
              </a:ext>
            </a:extLst>
          </p:cNvPr>
          <p:cNvPicPr>
            <a:picLocks noChangeAspect="1"/>
          </p:cNvPicPr>
          <p:nvPr/>
        </p:nvPicPr>
        <p:blipFill>
          <a:blip r:embed="rId3"/>
          <a:stretch>
            <a:fillRect/>
          </a:stretch>
        </p:blipFill>
        <p:spPr>
          <a:xfrm>
            <a:off x="2871407" y="1563476"/>
            <a:ext cx="5995264" cy="3179400"/>
          </a:xfrm>
          <a:prstGeom prst="rect">
            <a:avLst/>
          </a:prstGeom>
        </p:spPr>
      </p:pic>
      <p:sp>
        <p:nvSpPr>
          <p:cNvPr id="4" name="TextBox 3">
            <a:extLst>
              <a:ext uri="{FF2B5EF4-FFF2-40B4-BE49-F238E27FC236}">
                <a16:creationId xmlns:a16="http://schemas.microsoft.com/office/drawing/2014/main" id="{1CEAFBE0-1F3C-D142-C959-C980C116465B}"/>
              </a:ext>
            </a:extLst>
          </p:cNvPr>
          <p:cNvSpPr txBox="1"/>
          <p:nvPr/>
        </p:nvSpPr>
        <p:spPr>
          <a:xfrm>
            <a:off x="3112913" y="3153176"/>
            <a:ext cx="1447800" cy="589714"/>
          </a:xfrm>
          <a:prstGeom prst="rect">
            <a:avLst/>
          </a:prstGeom>
          <a:noFill/>
        </p:spPr>
        <p:txBody>
          <a:bodyPr wrap="square">
            <a:spAutoFit/>
          </a:bodyPr>
          <a:lstStyle/>
          <a:p>
            <a:pPr marL="0" lvl="0" indent="0" algn="r" rtl="0">
              <a:spcBef>
                <a:spcPts val="0"/>
              </a:spcBef>
              <a:spcAft>
                <a:spcPts val="0"/>
              </a:spcAft>
              <a:buClr>
                <a:schemeClr val="dk1"/>
              </a:buClr>
              <a:buSzPts val="4300"/>
              <a:buFont typeface="Arial"/>
              <a:buNone/>
            </a:pPr>
            <a:br>
              <a:rPr lang="en-US" dirty="0">
                <a:latin typeface="Overpass" panose="020B0604020202020204" charset="-52"/>
                <a:sym typeface="Bebas Neue"/>
              </a:rPr>
            </a:br>
            <a:r>
              <a:rPr lang="en-US" sz="1800" b="1" dirty="0">
                <a:latin typeface="Overpass" panose="020B0604020202020204" charset="-52"/>
                <a:sym typeface="Bebas Neue"/>
              </a:rPr>
              <a:t>goodness =</a:t>
            </a:r>
            <a:endParaRPr lang="en-US" dirty="0">
              <a:latin typeface="Overpass" panose="020B0604020202020204" charset="-52"/>
              <a:sym typeface="Bebas Neue"/>
            </a:endParaRPr>
          </a:p>
        </p:txBody>
      </p:sp>
      <p:sp>
        <p:nvSpPr>
          <p:cNvPr id="10" name="TextBox 9">
            <a:extLst>
              <a:ext uri="{FF2B5EF4-FFF2-40B4-BE49-F238E27FC236}">
                <a16:creationId xmlns:a16="http://schemas.microsoft.com/office/drawing/2014/main" id="{1EF070CD-8117-DF11-4965-37F32EE2B93E}"/>
              </a:ext>
            </a:extLst>
          </p:cNvPr>
          <p:cNvSpPr txBox="1"/>
          <p:nvPr/>
        </p:nvSpPr>
        <p:spPr>
          <a:xfrm>
            <a:off x="453637" y="1956197"/>
            <a:ext cx="1447800" cy="1231106"/>
          </a:xfrm>
          <a:prstGeom prst="rect">
            <a:avLst/>
          </a:prstGeom>
          <a:noFill/>
        </p:spPr>
        <p:txBody>
          <a:bodyPr wrap="square">
            <a:spAutoFit/>
          </a:bodyPr>
          <a:lstStyle/>
          <a:p>
            <a:pPr marL="0" lvl="0" indent="0" rtl="0">
              <a:spcBef>
                <a:spcPts val="0"/>
              </a:spcBef>
              <a:spcAft>
                <a:spcPts val="0"/>
              </a:spcAft>
              <a:buClr>
                <a:schemeClr val="dk1"/>
              </a:buClr>
              <a:buSzPts val="4300"/>
              <a:buFont typeface="Arial"/>
              <a:buNone/>
            </a:pPr>
            <a:br>
              <a:rPr lang="en-US" dirty="0">
                <a:latin typeface="Overpass" panose="020B0604020202020204" charset="-52"/>
                <a:sym typeface="Bebas Neue"/>
              </a:rPr>
            </a:br>
            <a:r>
              <a:rPr lang="en-US" sz="1800" b="1" dirty="0">
                <a:latin typeface="Overpass" panose="020B0604020202020204" charset="-52"/>
                <a:sym typeface="Bebas Neue"/>
              </a:rPr>
              <a:t>Problem! </a:t>
            </a:r>
          </a:p>
          <a:p>
            <a:pPr marL="0" lvl="0" indent="0" rtl="0">
              <a:spcBef>
                <a:spcPts val="0"/>
              </a:spcBef>
              <a:spcAft>
                <a:spcPts val="0"/>
              </a:spcAft>
              <a:buClr>
                <a:schemeClr val="dk1"/>
              </a:buClr>
              <a:buSzPts val="4300"/>
              <a:buFont typeface="Arial"/>
              <a:buNone/>
            </a:pPr>
            <a:r>
              <a:rPr lang="en-US" dirty="0">
                <a:latin typeface="Overpass" panose="020B0604020202020204" charset="-52"/>
                <a:sym typeface="Bebas Neue"/>
              </a:rPr>
              <a:t>Next layer already knows that is positive!</a:t>
            </a:r>
          </a:p>
        </p:txBody>
      </p:sp>
      <p:sp>
        <p:nvSpPr>
          <p:cNvPr id="11" name="TextBox 10">
            <a:extLst>
              <a:ext uri="{FF2B5EF4-FFF2-40B4-BE49-F238E27FC236}">
                <a16:creationId xmlns:a16="http://schemas.microsoft.com/office/drawing/2014/main" id="{F6B23104-8F79-4F5B-E07E-7193F4F1F3A3}"/>
              </a:ext>
            </a:extLst>
          </p:cNvPr>
          <p:cNvSpPr txBox="1"/>
          <p:nvPr/>
        </p:nvSpPr>
        <p:spPr>
          <a:xfrm>
            <a:off x="453637" y="3118886"/>
            <a:ext cx="1447800" cy="1015663"/>
          </a:xfrm>
          <a:prstGeom prst="rect">
            <a:avLst/>
          </a:prstGeom>
          <a:noFill/>
        </p:spPr>
        <p:txBody>
          <a:bodyPr wrap="square">
            <a:spAutoFit/>
          </a:bodyPr>
          <a:lstStyle/>
          <a:p>
            <a:pPr marL="0" lvl="0" indent="0" rtl="0">
              <a:spcBef>
                <a:spcPts val="0"/>
              </a:spcBef>
              <a:spcAft>
                <a:spcPts val="0"/>
              </a:spcAft>
              <a:buClr>
                <a:schemeClr val="dk1"/>
              </a:buClr>
              <a:buSzPts val="4300"/>
              <a:buFont typeface="Arial"/>
              <a:buNone/>
            </a:pPr>
            <a:br>
              <a:rPr lang="en-US" dirty="0">
                <a:solidFill>
                  <a:srgbClr val="FF0000"/>
                </a:solidFill>
                <a:latin typeface="Overpass" panose="020B0604020202020204" charset="-52"/>
                <a:sym typeface="Bebas Neue"/>
              </a:rPr>
            </a:br>
            <a:r>
              <a:rPr lang="en-US" sz="1800" b="1" dirty="0">
                <a:solidFill>
                  <a:srgbClr val="FF0000"/>
                </a:solidFill>
                <a:latin typeface="Overpass" panose="020B0604020202020204" charset="-52"/>
                <a:sym typeface="Bebas Neue"/>
              </a:rPr>
              <a:t>Solution: </a:t>
            </a:r>
          </a:p>
          <a:p>
            <a:pPr marL="0" lvl="0" indent="0" rtl="0">
              <a:spcBef>
                <a:spcPts val="0"/>
              </a:spcBef>
              <a:spcAft>
                <a:spcPts val="0"/>
              </a:spcAft>
              <a:buClr>
                <a:schemeClr val="dk1"/>
              </a:buClr>
              <a:buSzPts val="4300"/>
              <a:buFont typeface="Arial"/>
              <a:buNone/>
            </a:pPr>
            <a:r>
              <a:rPr lang="en-US" dirty="0">
                <a:solidFill>
                  <a:srgbClr val="FF0000"/>
                </a:solidFill>
                <a:latin typeface="Overpass" panose="020B0604020202020204" charset="-52"/>
                <a:sym typeface="Bebas Neue"/>
              </a:rPr>
              <a:t>Layer normalization</a:t>
            </a:r>
          </a:p>
        </p:txBody>
      </p:sp>
      <p:pic>
        <p:nvPicPr>
          <p:cNvPr id="13" name="Рисунок 12">
            <a:extLst>
              <a:ext uri="{FF2B5EF4-FFF2-40B4-BE49-F238E27FC236}">
                <a16:creationId xmlns:a16="http://schemas.microsoft.com/office/drawing/2014/main" id="{B74DF81D-D876-FB85-ABD0-E4E080A64940}"/>
              </a:ext>
            </a:extLst>
          </p:cNvPr>
          <p:cNvPicPr>
            <a:picLocks noChangeAspect="1"/>
          </p:cNvPicPr>
          <p:nvPr/>
        </p:nvPicPr>
        <p:blipFill>
          <a:blip r:embed="rId4"/>
          <a:stretch>
            <a:fillRect/>
          </a:stretch>
        </p:blipFill>
        <p:spPr>
          <a:xfrm>
            <a:off x="423157" y="4126035"/>
            <a:ext cx="1508760" cy="447913"/>
          </a:xfrm>
          <a:prstGeom prst="rect">
            <a:avLst/>
          </a:prstGeom>
        </p:spPr>
      </p:pic>
    </p:spTree>
    <p:extLst>
      <p:ext uri="{BB962C8B-B14F-4D97-AF65-F5344CB8AC3E}">
        <p14:creationId xmlns:p14="http://schemas.microsoft.com/office/powerpoint/2010/main" val="482206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
          <p:cNvSpPr txBox="1">
            <a:spLocks noGrp="1"/>
          </p:cNvSpPr>
          <p:nvPr>
            <p:ph type="title"/>
          </p:nvPr>
        </p:nvSpPr>
        <p:spPr>
          <a:xfrm>
            <a:off x="266700" y="291079"/>
            <a:ext cx="4686299" cy="707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300"/>
              <a:buNone/>
            </a:pPr>
            <a:r>
              <a:rPr lang="en-US" sz="4000" dirty="0"/>
              <a:t>Algorithm overview</a:t>
            </a:r>
            <a:endParaRPr sz="4000" dirty="0"/>
          </a:p>
        </p:txBody>
      </p:sp>
      <p:sp>
        <p:nvSpPr>
          <p:cNvPr id="254" name="Google Shape;254;p2"/>
          <p:cNvSpPr txBox="1">
            <a:spLocks noGrp="1"/>
          </p:cNvSpPr>
          <p:nvPr>
            <p:ph type="subTitle" idx="1"/>
          </p:nvPr>
        </p:nvSpPr>
        <p:spPr>
          <a:xfrm>
            <a:off x="621563" y="1104775"/>
            <a:ext cx="7878300" cy="362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br>
              <a:rPr lang="en-US" sz="1450" dirty="0">
                <a:solidFill>
                  <a:schemeClr val="accent2"/>
                </a:solidFill>
                <a:latin typeface="Overpass Light"/>
                <a:ea typeface="Overpass Light"/>
                <a:cs typeface="Overpass Light"/>
                <a:sym typeface="Overpass Light"/>
              </a:rPr>
            </a:br>
            <a:endParaRPr lang="en-US" sz="1450" dirty="0">
              <a:solidFill>
                <a:schemeClr val="accent2"/>
              </a:solidFill>
              <a:latin typeface="Overpass Light"/>
              <a:ea typeface="Overpass Light"/>
              <a:cs typeface="Overpass Light"/>
              <a:sym typeface="Overpass Light"/>
            </a:endParaRPr>
          </a:p>
          <a:p>
            <a:pPr marL="0" lvl="0" indent="0" algn="l" rtl="0">
              <a:lnSpc>
                <a:spcPct val="100000"/>
              </a:lnSpc>
              <a:spcBef>
                <a:spcPts val="1600"/>
              </a:spcBef>
              <a:spcAft>
                <a:spcPts val="0"/>
              </a:spcAft>
              <a:buClr>
                <a:schemeClr val="dk1"/>
              </a:buClr>
              <a:buSzPts val="1100"/>
              <a:buFont typeface="Arial"/>
              <a:buNone/>
            </a:pPr>
            <a:endParaRPr lang="en-US" dirty="0">
              <a:solidFill>
                <a:schemeClr val="accent2"/>
              </a:solidFill>
              <a:latin typeface="Overpass Light"/>
              <a:ea typeface="Overpass Light"/>
              <a:cs typeface="Overpass Light"/>
              <a:sym typeface="Overpass Light"/>
            </a:endParaRPr>
          </a:p>
        </p:txBody>
      </p:sp>
      <p:sp>
        <p:nvSpPr>
          <p:cNvPr id="5" name="TextBox 4">
            <a:extLst>
              <a:ext uri="{FF2B5EF4-FFF2-40B4-BE49-F238E27FC236}">
                <a16:creationId xmlns:a16="http://schemas.microsoft.com/office/drawing/2014/main" id="{94BFEF85-9EE6-53F4-97B3-3102147F00A3}"/>
              </a:ext>
            </a:extLst>
          </p:cNvPr>
          <p:cNvSpPr txBox="1"/>
          <p:nvPr/>
        </p:nvSpPr>
        <p:spPr>
          <a:xfrm>
            <a:off x="4626731" y="4555672"/>
            <a:ext cx="3927863" cy="276999"/>
          </a:xfrm>
          <a:prstGeom prst="rect">
            <a:avLst/>
          </a:prstGeom>
          <a:noFill/>
        </p:spPr>
        <p:txBody>
          <a:bodyPr wrap="square">
            <a:spAutoFit/>
          </a:bodyPr>
          <a:lstStyle/>
          <a:p>
            <a:pPr marL="0" lvl="0" indent="0" algn="r" rtl="0">
              <a:spcBef>
                <a:spcPts val="0"/>
              </a:spcBef>
              <a:spcAft>
                <a:spcPts val="0"/>
              </a:spcAft>
              <a:buNone/>
            </a:pPr>
            <a:r>
              <a:rPr lang="en-US" sz="1200" dirty="0">
                <a:latin typeface="Bebas Neue"/>
                <a:ea typeface="Bebas Neue"/>
                <a:cs typeface="Bebas Neue"/>
                <a:sym typeface="Bebas Neue"/>
              </a:rPr>
              <a:t>https://arxiv.org/pdf/2212.13345.pdf</a:t>
            </a:r>
          </a:p>
        </p:txBody>
      </p:sp>
      <p:pic>
        <p:nvPicPr>
          <p:cNvPr id="4" name="Рисунок 3">
            <a:extLst>
              <a:ext uri="{FF2B5EF4-FFF2-40B4-BE49-F238E27FC236}">
                <a16:creationId xmlns:a16="http://schemas.microsoft.com/office/drawing/2014/main" id="{5AFA4B41-285F-0A9E-D711-151CE5AC3CD5}"/>
              </a:ext>
            </a:extLst>
          </p:cNvPr>
          <p:cNvPicPr>
            <a:picLocks noChangeAspect="1"/>
          </p:cNvPicPr>
          <p:nvPr/>
        </p:nvPicPr>
        <p:blipFill>
          <a:blip r:embed="rId3"/>
          <a:stretch>
            <a:fillRect/>
          </a:stretch>
        </p:blipFill>
        <p:spPr>
          <a:xfrm>
            <a:off x="2103120" y="1172303"/>
            <a:ext cx="4351291" cy="3308463"/>
          </a:xfrm>
          <a:prstGeom prst="rect">
            <a:avLst/>
          </a:prstGeom>
        </p:spPr>
      </p:pic>
    </p:spTree>
    <p:extLst>
      <p:ext uri="{BB962C8B-B14F-4D97-AF65-F5344CB8AC3E}">
        <p14:creationId xmlns:p14="http://schemas.microsoft.com/office/powerpoint/2010/main" val="2325594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
          <p:cNvSpPr txBox="1">
            <a:spLocks noGrp="1"/>
          </p:cNvSpPr>
          <p:nvPr>
            <p:ph type="title"/>
          </p:nvPr>
        </p:nvSpPr>
        <p:spPr>
          <a:xfrm>
            <a:off x="266700" y="291079"/>
            <a:ext cx="4686299" cy="707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300"/>
              <a:buNone/>
            </a:pPr>
            <a:r>
              <a:rPr lang="en-US" sz="4000" dirty="0"/>
              <a:t>Algorithm overview</a:t>
            </a:r>
            <a:endParaRPr sz="4000" dirty="0"/>
          </a:p>
        </p:txBody>
      </p:sp>
      <p:sp>
        <p:nvSpPr>
          <p:cNvPr id="254" name="Google Shape;254;p2"/>
          <p:cNvSpPr txBox="1">
            <a:spLocks noGrp="1"/>
          </p:cNvSpPr>
          <p:nvPr>
            <p:ph type="subTitle" idx="1"/>
          </p:nvPr>
        </p:nvSpPr>
        <p:spPr>
          <a:xfrm>
            <a:off x="621563" y="1104775"/>
            <a:ext cx="7878300" cy="362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br>
              <a:rPr lang="en-US" sz="1450" dirty="0">
                <a:solidFill>
                  <a:schemeClr val="accent2"/>
                </a:solidFill>
                <a:latin typeface="Overpass Light"/>
                <a:ea typeface="Overpass Light"/>
                <a:cs typeface="Overpass Light"/>
                <a:sym typeface="Overpass Light"/>
              </a:rPr>
            </a:br>
            <a:endParaRPr lang="en-US" sz="1450" dirty="0">
              <a:solidFill>
                <a:schemeClr val="accent2"/>
              </a:solidFill>
              <a:latin typeface="Overpass Light"/>
              <a:ea typeface="Overpass Light"/>
              <a:cs typeface="Overpass Light"/>
              <a:sym typeface="Overpass Light"/>
            </a:endParaRPr>
          </a:p>
          <a:p>
            <a:pPr marL="0" lvl="0" indent="0" algn="l" rtl="0">
              <a:lnSpc>
                <a:spcPct val="100000"/>
              </a:lnSpc>
              <a:spcBef>
                <a:spcPts val="1600"/>
              </a:spcBef>
              <a:spcAft>
                <a:spcPts val="0"/>
              </a:spcAft>
              <a:buClr>
                <a:schemeClr val="dk1"/>
              </a:buClr>
              <a:buSzPts val="1100"/>
              <a:buFont typeface="Arial"/>
              <a:buNone/>
            </a:pPr>
            <a:endParaRPr lang="en-US" dirty="0">
              <a:solidFill>
                <a:schemeClr val="accent2"/>
              </a:solidFill>
              <a:latin typeface="Overpass Light"/>
              <a:ea typeface="Overpass Light"/>
              <a:cs typeface="Overpass Light"/>
              <a:sym typeface="Overpass Light"/>
            </a:endParaRPr>
          </a:p>
        </p:txBody>
      </p:sp>
      <p:pic>
        <p:nvPicPr>
          <p:cNvPr id="3" name="Рисунок 2">
            <a:extLst>
              <a:ext uri="{FF2B5EF4-FFF2-40B4-BE49-F238E27FC236}">
                <a16:creationId xmlns:a16="http://schemas.microsoft.com/office/drawing/2014/main" id="{3C21544F-0C2B-06C7-059E-0D8AB23C0E79}"/>
              </a:ext>
            </a:extLst>
          </p:cNvPr>
          <p:cNvPicPr>
            <a:picLocks noChangeAspect="1"/>
          </p:cNvPicPr>
          <p:nvPr/>
        </p:nvPicPr>
        <p:blipFill>
          <a:blip r:embed="rId3"/>
          <a:stretch>
            <a:fillRect/>
          </a:stretch>
        </p:blipFill>
        <p:spPr>
          <a:xfrm>
            <a:off x="1584960" y="945548"/>
            <a:ext cx="5551463" cy="3940353"/>
          </a:xfrm>
          <a:prstGeom prst="rect">
            <a:avLst/>
          </a:prstGeom>
        </p:spPr>
      </p:pic>
      <p:sp>
        <p:nvSpPr>
          <p:cNvPr id="5" name="TextBox 4">
            <a:extLst>
              <a:ext uri="{FF2B5EF4-FFF2-40B4-BE49-F238E27FC236}">
                <a16:creationId xmlns:a16="http://schemas.microsoft.com/office/drawing/2014/main" id="{94BFEF85-9EE6-53F4-97B3-3102147F00A3}"/>
              </a:ext>
            </a:extLst>
          </p:cNvPr>
          <p:cNvSpPr txBox="1"/>
          <p:nvPr/>
        </p:nvSpPr>
        <p:spPr>
          <a:xfrm>
            <a:off x="4952999" y="4667789"/>
            <a:ext cx="3927863" cy="276999"/>
          </a:xfrm>
          <a:prstGeom prst="rect">
            <a:avLst/>
          </a:prstGeom>
          <a:noFill/>
        </p:spPr>
        <p:txBody>
          <a:bodyPr wrap="square">
            <a:spAutoFit/>
          </a:bodyPr>
          <a:lstStyle/>
          <a:p>
            <a:pPr marL="0" lvl="0" indent="0" algn="r" rtl="0">
              <a:spcBef>
                <a:spcPts val="0"/>
              </a:spcBef>
              <a:spcAft>
                <a:spcPts val="0"/>
              </a:spcAft>
              <a:buNone/>
            </a:pPr>
            <a:r>
              <a:rPr lang="en-US" sz="1200" dirty="0">
                <a:latin typeface="Bebas Neue"/>
                <a:ea typeface="Bebas Neue"/>
                <a:cs typeface="Bebas Neue"/>
                <a:sym typeface="Bebas Neue"/>
              </a:rPr>
              <a:t>https://arxiv.org/pdf/2212.13345.pdf</a:t>
            </a:r>
          </a:p>
        </p:txBody>
      </p:sp>
    </p:spTree>
    <p:extLst>
      <p:ext uri="{BB962C8B-B14F-4D97-AF65-F5344CB8AC3E}">
        <p14:creationId xmlns:p14="http://schemas.microsoft.com/office/powerpoint/2010/main" val="130511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
          <p:cNvSpPr txBox="1">
            <a:spLocks noGrp="1"/>
          </p:cNvSpPr>
          <p:nvPr>
            <p:ph type="title"/>
          </p:nvPr>
        </p:nvSpPr>
        <p:spPr>
          <a:xfrm>
            <a:off x="266700" y="291079"/>
            <a:ext cx="4686299" cy="707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300"/>
              <a:buNone/>
            </a:pPr>
            <a:r>
              <a:rPr lang="en-US" sz="4000" dirty="0" err="1"/>
              <a:t>REsults</a:t>
            </a:r>
            <a:endParaRPr sz="4000" dirty="0"/>
          </a:p>
        </p:txBody>
      </p:sp>
      <p:sp>
        <p:nvSpPr>
          <p:cNvPr id="254" name="Google Shape;254;p2"/>
          <p:cNvSpPr txBox="1">
            <a:spLocks noGrp="1"/>
          </p:cNvSpPr>
          <p:nvPr>
            <p:ph type="subTitle" idx="1"/>
          </p:nvPr>
        </p:nvSpPr>
        <p:spPr>
          <a:xfrm>
            <a:off x="621563" y="1104775"/>
            <a:ext cx="7878300" cy="362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br>
              <a:rPr lang="en-US" sz="1450" dirty="0">
                <a:solidFill>
                  <a:schemeClr val="accent2"/>
                </a:solidFill>
                <a:latin typeface="Overpass Light"/>
                <a:ea typeface="Overpass Light"/>
                <a:cs typeface="Overpass Light"/>
                <a:sym typeface="Overpass Light"/>
              </a:rPr>
            </a:br>
            <a:endParaRPr lang="en-US" sz="1450" dirty="0">
              <a:solidFill>
                <a:schemeClr val="accent2"/>
              </a:solidFill>
              <a:latin typeface="Overpass Light"/>
              <a:ea typeface="Overpass Light"/>
              <a:cs typeface="Overpass Light"/>
              <a:sym typeface="Overpass Light"/>
            </a:endParaRPr>
          </a:p>
          <a:p>
            <a:pPr marL="0" lvl="0" indent="0" algn="l" rtl="0">
              <a:lnSpc>
                <a:spcPct val="100000"/>
              </a:lnSpc>
              <a:spcBef>
                <a:spcPts val="1600"/>
              </a:spcBef>
              <a:spcAft>
                <a:spcPts val="0"/>
              </a:spcAft>
              <a:buClr>
                <a:schemeClr val="dk1"/>
              </a:buClr>
              <a:buSzPts val="1100"/>
              <a:buFont typeface="Arial"/>
              <a:buNone/>
            </a:pPr>
            <a:endParaRPr lang="en-US" dirty="0">
              <a:solidFill>
                <a:schemeClr val="accent2"/>
              </a:solidFill>
              <a:latin typeface="Overpass Light"/>
              <a:ea typeface="Overpass Light"/>
              <a:cs typeface="Overpass Light"/>
              <a:sym typeface="Overpass Light"/>
            </a:endParaRPr>
          </a:p>
        </p:txBody>
      </p:sp>
      <p:sp>
        <p:nvSpPr>
          <p:cNvPr id="5" name="TextBox 4">
            <a:extLst>
              <a:ext uri="{FF2B5EF4-FFF2-40B4-BE49-F238E27FC236}">
                <a16:creationId xmlns:a16="http://schemas.microsoft.com/office/drawing/2014/main" id="{94BFEF85-9EE6-53F4-97B3-3102147F00A3}"/>
              </a:ext>
            </a:extLst>
          </p:cNvPr>
          <p:cNvSpPr txBox="1"/>
          <p:nvPr/>
        </p:nvSpPr>
        <p:spPr>
          <a:xfrm>
            <a:off x="4952999" y="4667789"/>
            <a:ext cx="3927863" cy="276999"/>
          </a:xfrm>
          <a:prstGeom prst="rect">
            <a:avLst/>
          </a:prstGeom>
          <a:noFill/>
        </p:spPr>
        <p:txBody>
          <a:bodyPr wrap="square">
            <a:spAutoFit/>
          </a:bodyPr>
          <a:lstStyle/>
          <a:p>
            <a:pPr marL="0" lvl="0" indent="0" algn="r" rtl="0">
              <a:spcBef>
                <a:spcPts val="0"/>
              </a:spcBef>
              <a:spcAft>
                <a:spcPts val="0"/>
              </a:spcAft>
              <a:buNone/>
            </a:pPr>
            <a:r>
              <a:rPr lang="en-US" sz="1200" dirty="0">
                <a:latin typeface="Bebas Neue"/>
                <a:ea typeface="Bebas Neue"/>
                <a:cs typeface="Bebas Neue"/>
                <a:sym typeface="Bebas Neue"/>
              </a:rPr>
              <a:t>https://arxiv.org/pdf/2212.13345.pdf</a:t>
            </a:r>
          </a:p>
        </p:txBody>
      </p:sp>
      <p:pic>
        <p:nvPicPr>
          <p:cNvPr id="4" name="Рисунок 3">
            <a:extLst>
              <a:ext uri="{FF2B5EF4-FFF2-40B4-BE49-F238E27FC236}">
                <a16:creationId xmlns:a16="http://schemas.microsoft.com/office/drawing/2014/main" id="{06F1DF52-ECAE-E7E0-B12E-94209BDD5970}"/>
              </a:ext>
            </a:extLst>
          </p:cNvPr>
          <p:cNvPicPr>
            <a:picLocks noChangeAspect="1"/>
          </p:cNvPicPr>
          <p:nvPr/>
        </p:nvPicPr>
        <p:blipFill>
          <a:blip r:embed="rId3"/>
          <a:stretch>
            <a:fillRect/>
          </a:stretch>
        </p:blipFill>
        <p:spPr>
          <a:xfrm>
            <a:off x="3172055" y="842010"/>
            <a:ext cx="3561887" cy="3884665"/>
          </a:xfrm>
          <a:prstGeom prst="rect">
            <a:avLst/>
          </a:prstGeom>
        </p:spPr>
      </p:pic>
      <p:sp>
        <p:nvSpPr>
          <p:cNvPr id="7" name="TextBox 6">
            <a:extLst>
              <a:ext uri="{FF2B5EF4-FFF2-40B4-BE49-F238E27FC236}">
                <a16:creationId xmlns:a16="http://schemas.microsoft.com/office/drawing/2014/main" id="{16F660FA-1B3D-A4EB-45C0-578F130CF5C9}"/>
              </a:ext>
            </a:extLst>
          </p:cNvPr>
          <p:cNvSpPr txBox="1"/>
          <p:nvPr/>
        </p:nvSpPr>
        <p:spPr>
          <a:xfrm>
            <a:off x="459334" y="1261544"/>
            <a:ext cx="2331722" cy="3108543"/>
          </a:xfrm>
          <a:prstGeom prst="rect">
            <a:avLst/>
          </a:prstGeom>
          <a:noFill/>
        </p:spPr>
        <p:txBody>
          <a:bodyPr wrap="square">
            <a:spAutoFit/>
          </a:bodyPr>
          <a:lstStyle/>
          <a:p>
            <a:r>
              <a:rPr lang="en-US" dirty="0">
                <a:latin typeface="Overpass" panose="020B0604020202020204" charset="-52"/>
              </a:rPr>
              <a:t>Table 1: A comparison of backpropagation and FF on CIFAR-10 using non-convolutional nets with local receptive fields of size 11x11 and 2 or 3 hidden layers. One version of FF is trained to maximize the sum of the squared activities on positive cases. The other version is trained to minimize it and this gives slightly better test performance. </a:t>
            </a:r>
            <a:endParaRPr lang="ru-RU" dirty="0">
              <a:latin typeface="Overpass" panose="020B0604020202020204" charset="-52"/>
            </a:endParaRPr>
          </a:p>
        </p:txBody>
      </p:sp>
    </p:spTree>
    <p:extLst>
      <p:ext uri="{BB962C8B-B14F-4D97-AF65-F5344CB8AC3E}">
        <p14:creationId xmlns:p14="http://schemas.microsoft.com/office/powerpoint/2010/main" val="627960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4" name="Google Shape;254;p2"/>
          <p:cNvSpPr txBox="1">
            <a:spLocks noGrp="1"/>
          </p:cNvSpPr>
          <p:nvPr>
            <p:ph type="subTitle" idx="1"/>
          </p:nvPr>
        </p:nvSpPr>
        <p:spPr>
          <a:xfrm>
            <a:off x="621563" y="1104775"/>
            <a:ext cx="7878300" cy="362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br>
              <a:rPr lang="en-US" sz="1450" dirty="0">
                <a:solidFill>
                  <a:schemeClr val="accent2"/>
                </a:solidFill>
                <a:latin typeface="Overpass Light"/>
                <a:ea typeface="Overpass Light"/>
                <a:cs typeface="Overpass Light"/>
                <a:sym typeface="Overpass Light"/>
              </a:rPr>
            </a:br>
            <a:endParaRPr lang="en-US" sz="1450" dirty="0">
              <a:solidFill>
                <a:schemeClr val="accent2"/>
              </a:solidFill>
              <a:latin typeface="Overpass Light"/>
              <a:ea typeface="Overpass Light"/>
              <a:cs typeface="Overpass Light"/>
              <a:sym typeface="Overpass Light"/>
            </a:endParaRPr>
          </a:p>
          <a:p>
            <a:pPr marL="0" lvl="0" indent="0" algn="l" rtl="0">
              <a:lnSpc>
                <a:spcPct val="100000"/>
              </a:lnSpc>
              <a:spcBef>
                <a:spcPts val="1600"/>
              </a:spcBef>
              <a:spcAft>
                <a:spcPts val="0"/>
              </a:spcAft>
              <a:buClr>
                <a:schemeClr val="dk1"/>
              </a:buClr>
              <a:buSzPts val="1100"/>
              <a:buFont typeface="Arial"/>
              <a:buNone/>
            </a:pPr>
            <a:endParaRPr lang="en-US" dirty="0">
              <a:solidFill>
                <a:schemeClr val="accent2"/>
              </a:solidFill>
              <a:latin typeface="Overpass Light"/>
              <a:ea typeface="Overpass Light"/>
              <a:cs typeface="Overpass Light"/>
              <a:sym typeface="Overpass Light"/>
            </a:endParaRPr>
          </a:p>
        </p:txBody>
      </p:sp>
      <p:sp>
        <p:nvSpPr>
          <p:cNvPr id="5" name="TextBox 4">
            <a:extLst>
              <a:ext uri="{FF2B5EF4-FFF2-40B4-BE49-F238E27FC236}">
                <a16:creationId xmlns:a16="http://schemas.microsoft.com/office/drawing/2014/main" id="{94BFEF85-9EE6-53F4-97B3-3102147F00A3}"/>
              </a:ext>
            </a:extLst>
          </p:cNvPr>
          <p:cNvSpPr txBox="1"/>
          <p:nvPr/>
        </p:nvSpPr>
        <p:spPr>
          <a:xfrm>
            <a:off x="4952999" y="4667789"/>
            <a:ext cx="3927863" cy="276999"/>
          </a:xfrm>
          <a:prstGeom prst="rect">
            <a:avLst/>
          </a:prstGeom>
          <a:noFill/>
        </p:spPr>
        <p:txBody>
          <a:bodyPr wrap="square">
            <a:spAutoFit/>
          </a:bodyPr>
          <a:lstStyle/>
          <a:p>
            <a:pPr marL="0" lvl="0" indent="0" algn="r" rtl="0">
              <a:spcBef>
                <a:spcPts val="0"/>
              </a:spcBef>
              <a:spcAft>
                <a:spcPts val="0"/>
              </a:spcAft>
              <a:buNone/>
            </a:pPr>
            <a:r>
              <a:rPr lang="en-US" sz="1200" dirty="0">
                <a:latin typeface="Bebas Neue"/>
                <a:ea typeface="Bebas Neue"/>
                <a:cs typeface="Bebas Neue"/>
                <a:sym typeface="Bebas Neue"/>
              </a:rPr>
              <a:t>https://arxiv.org/pdf/2212.13345.pdf</a:t>
            </a:r>
          </a:p>
        </p:txBody>
      </p:sp>
      <p:sp>
        <p:nvSpPr>
          <p:cNvPr id="7" name="TextBox 6">
            <a:extLst>
              <a:ext uri="{FF2B5EF4-FFF2-40B4-BE49-F238E27FC236}">
                <a16:creationId xmlns:a16="http://schemas.microsoft.com/office/drawing/2014/main" id="{16F660FA-1B3D-A4EB-45C0-578F130CF5C9}"/>
              </a:ext>
            </a:extLst>
          </p:cNvPr>
          <p:cNvSpPr txBox="1"/>
          <p:nvPr/>
        </p:nvSpPr>
        <p:spPr>
          <a:xfrm>
            <a:off x="730948" y="1429184"/>
            <a:ext cx="8149914" cy="954107"/>
          </a:xfrm>
          <a:prstGeom prst="rect">
            <a:avLst/>
          </a:prstGeom>
          <a:noFill/>
        </p:spPr>
        <p:txBody>
          <a:bodyPr wrap="square">
            <a:spAutoFit/>
          </a:bodyPr>
          <a:lstStyle/>
          <a:p>
            <a:r>
              <a:rPr lang="en-US" dirty="0">
                <a:latin typeface="Overpass" panose="020B0604020202020204" charset="-52"/>
              </a:rPr>
              <a:t>If you want your trillion parameters neural net to only consume a few watts, mortal computation maybe the only option. Its feasibility rests on finding a learning procedure that can run efficiently in hardware whose precise details are unknown, and the Forward-Forward algorithm is a promising candidate, though it remains to be seen how well it scales to large neural networks.</a:t>
            </a:r>
            <a:endParaRPr lang="ru-RU" dirty="0">
              <a:latin typeface="Overpass" panose="020B0604020202020204" charset="-52"/>
            </a:endParaRPr>
          </a:p>
        </p:txBody>
      </p:sp>
      <p:sp>
        <p:nvSpPr>
          <p:cNvPr id="6" name="TextBox 5">
            <a:extLst>
              <a:ext uri="{FF2B5EF4-FFF2-40B4-BE49-F238E27FC236}">
                <a16:creationId xmlns:a16="http://schemas.microsoft.com/office/drawing/2014/main" id="{70684DD5-8E74-BEC5-EBFB-5CC2B088EC45}"/>
              </a:ext>
            </a:extLst>
          </p:cNvPr>
          <p:cNvSpPr txBox="1"/>
          <p:nvPr/>
        </p:nvSpPr>
        <p:spPr>
          <a:xfrm>
            <a:off x="7189223" y="2607948"/>
            <a:ext cx="1501140" cy="307777"/>
          </a:xfrm>
          <a:prstGeom prst="rect">
            <a:avLst/>
          </a:prstGeom>
          <a:noFill/>
        </p:spPr>
        <p:txBody>
          <a:bodyPr wrap="square" rtlCol="0">
            <a:spAutoFit/>
          </a:bodyPr>
          <a:lstStyle/>
          <a:p>
            <a:pPr algn="ctr"/>
            <a:r>
              <a:rPr lang="en-US" b="0" i="0" dirty="0">
                <a:solidFill>
                  <a:schemeClr val="tx1"/>
                </a:solidFill>
                <a:effectLst/>
                <a:latin typeface="Overpass Light" panose="020B0604020202020204" charset="-52"/>
              </a:rPr>
              <a:t>Geoffrey Hinton</a:t>
            </a:r>
            <a:endParaRPr lang="ru-RU" sz="800" dirty="0">
              <a:solidFill>
                <a:schemeClr val="tx1"/>
              </a:solidFill>
              <a:latin typeface="Overpass Light" panose="020B0604020202020204" charset="-52"/>
            </a:endParaRPr>
          </a:p>
        </p:txBody>
      </p:sp>
    </p:spTree>
    <p:extLst>
      <p:ext uri="{BB962C8B-B14F-4D97-AF65-F5344CB8AC3E}">
        <p14:creationId xmlns:p14="http://schemas.microsoft.com/office/powerpoint/2010/main" val="689965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
          <p:cNvSpPr txBox="1">
            <a:spLocks noGrp="1"/>
          </p:cNvSpPr>
          <p:nvPr>
            <p:ph type="ctrTitle"/>
          </p:nvPr>
        </p:nvSpPr>
        <p:spPr>
          <a:xfrm>
            <a:off x="880560" y="1038150"/>
            <a:ext cx="7630980" cy="2229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000000"/>
              </a:buClr>
              <a:buSzPts val="6000"/>
              <a:buFont typeface="Arial"/>
              <a:buNone/>
            </a:pPr>
            <a:br>
              <a:rPr lang="ru-RU" dirty="0"/>
            </a:br>
            <a:r>
              <a:rPr lang="en-US" dirty="0"/>
              <a:t>Thank</a:t>
            </a:r>
            <a:br>
              <a:rPr lang="en-US" dirty="0"/>
            </a:br>
            <a:r>
              <a:rPr lang="en-US" dirty="0">
                <a:solidFill>
                  <a:schemeClr val="bg1"/>
                </a:solidFill>
                <a:effectLst/>
                <a:latin typeface="Bebas Neue" panose="020B0606020202050201" pitchFamily="34" charset="0"/>
                <a:ea typeface="Calibri" panose="020F0502020204030204" pitchFamily="34" charset="0"/>
              </a:rPr>
              <a:t>You!</a:t>
            </a:r>
            <a:endParaRPr dirty="0">
              <a:solidFill>
                <a:schemeClr val="dk1"/>
              </a:solidFill>
            </a:endParaRPr>
          </a:p>
        </p:txBody>
      </p:sp>
      <p:sp>
        <p:nvSpPr>
          <p:cNvPr id="246" name="Google Shape;246;p1"/>
          <p:cNvSpPr txBox="1"/>
          <p:nvPr/>
        </p:nvSpPr>
        <p:spPr>
          <a:xfrm>
            <a:off x="6128800" y="4754800"/>
            <a:ext cx="284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verpass"/>
              <a:ea typeface="Overpass"/>
              <a:cs typeface="Overpass"/>
              <a:sym typeface="Overpass"/>
            </a:endParaRPr>
          </a:p>
        </p:txBody>
      </p:sp>
    </p:spTree>
    <p:extLst>
      <p:ext uri="{BB962C8B-B14F-4D97-AF65-F5344CB8AC3E}">
        <p14:creationId xmlns:p14="http://schemas.microsoft.com/office/powerpoint/2010/main" val="1521305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
          <p:cNvSpPr txBox="1">
            <a:spLocks noGrp="1"/>
          </p:cNvSpPr>
          <p:nvPr>
            <p:ph type="title"/>
          </p:nvPr>
        </p:nvSpPr>
        <p:spPr>
          <a:xfrm>
            <a:off x="562025" y="315813"/>
            <a:ext cx="7704000" cy="707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300"/>
              <a:buNone/>
            </a:pPr>
            <a:r>
              <a:rPr lang="en" dirty="0"/>
              <a:t>Intro</a:t>
            </a:r>
            <a:endParaRPr dirty="0"/>
          </a:p>
        </p:txBody>
      </p:sp>
      <p:sp>
        <p:nvSpPr>
          <p:cNvPr id="254" name="Google Shape;254;p2"/>
          <p:cNvSpPr txBox="1">
            <a:spLocks noGrp="1"/>
          </p:cNvSpPr>
          <p:nvPr>
            <p:ph type="subTitle" idx="1"/>
          </p:nvPr>
        </p:nvSpPr>
        <p:spPr>
          <a:xfrm>
            <a:off x="621563" y="1493520"/>
            <a:ext cx="7878300" cy="3233155"/>
          </a:xfrm>
          <a:prstGeom prst="rect">
            <a:avLst/>
          </a:prstGeom>
          <a:noFill/>
          <a:ln>
            <a:noFill/>
          </a:ln>
        </p:spPr>
        <p:txBody>
          <a:bodyPr spcFirstLastPara="1" wrap="square" lIns="91425" tIns="91425" rIns="91425" bIns="91425" anchor="t" anchorCtr="0">
            <a:noAutofit/>
          </a:bodyPr>
          <a:lstStyle/>
          <a:p>
            <a:pPr marL="457200" lvl="0" indent="-320675" algn="l" rtl="0">
              <a:lnSpc>
                <a:spcPct val="100000"/>
              </a:lnSpc>
              <a:spcBef>
                <a:spcPts val="1600"/>
              </a:spcBef>
              <a:spcAft>
                <a:spcPts val="0"/>
              </a:spcAft>
              <a:buClr>
                <a:schemeClr val="accent2"/>
              </a:buClr>
              <a:buSzPts val="1450"/>
              <a:buChar char="●"/>
            </a:pPr>
            <a:r>
              <a:rPr lang="en-US" sz="1450" dirty="0">
                <a:solidFill>
                  <a:schemeClr val="accent2"/>
                </a:solidFill>
                <a:latin typeface="Overpass" panose="020B0604020202020204" charset="-52"/>
                <a:ea typeface="Overpass Light"/>
                <a:cs typeface="Overpass Light"/>
                <a:sym typeface="Overpass Light"/>
              </a:rPr>
              <a:t>The forward-forward algorithm</a:t>
            </a:r>
            <a:endParaRPr lang="en-US" sz="1450" b="1" dirty="0">
              <a:solidFill>
                <a:schemeClr val="accent2"/>
              </a:solidFill>
              <a:latin typeface="Overpass" panose="020B0604020202020204" charset="-52"/>
            </a:endParaRPr>
          </a:p>
          <a:p>
            <a:pPr marL="457200" lvl="0" indent="-320675" algn="l" rtl="0">
              <a:lnSpc>
                <a:spcPct val="100000"/>
              </a:lnSpc>
              <a:spcBef>
                <a:spcPts val="0"/>
              </a:spcBef>
              <a:spcAft>
                <a:spcPts val="0"/>
              </a:spcAft>
              <a:buClr>
                <a:schemeClr val="accent2"/>
              </a:buClr>
              <a:buSzPts val="1450"/>
              <a:buChar char="●"/>
            </a:pPr>
            <a:r>
              <a:rPr lang="en-US" sz="1450" dirty="0">
                <a:latin typeface="Overpass" panose="020B0604020202020204" charset="-52"/>
                <a:ea typeface="Calibri" panose="020F0502020204030204" pitchFamily="34" charset="0"/>
                <a:cs typeface="Calibri" panose="020F0502020204030204" pitchFamily="34" charset="0"/>
              </a:rPr>
              <a:t>Some experiments with forward-forward</a:t>
            </a:r>
          </a:p>
          <a:p>
            <a:pPr marL="457200" lvl="0" indent="-320675" algn="l" rtl="0">
              <a:lnSpc>
                <a:spcPct val="100000"/>
              </a:lnSpc>
              <a:spcBef>
                <a:spcPts val="0"/>
              </a:spcBef>
              <a:spcAft>
                <a:spcPts val="0"/>
              </a:spcAft>
              <a:buClr>
                <a:schemeClr val="accent2"/>
              </a:buClr>
              <a:buSzPts val="1450"/>
              <a:buChar char="●"/>
            </a:pPr>
            <a:r>
              <a:rPr lang="en-US" sz="1400" dirty="0">
                <a:latin typeface="Overpass" panose="020B0604020202020204" charset="-52"/>
              </a:rPr>
              <a:t>The relevance of FF to analog hardware </a:t>
            </a:r>
            <a:r>
              <a:rPr lang="en-US" sz="1400" dirty="0"/>
              <a:t>and</a:t>
            </a:r>
            <a:br>
              <a:rPr lang="en-US" sz="1400" dirty="0"/>
            </a:br>
            <a:r>
              <a:rPr lang="en-US" sz="1400" dirty="0"/>
              <a:t>mortal Computation  </a:t>
            </a:r>
          </a:p>
          <a:p>
            <a:pPr marL="457200" lvl="0" indent="-320675" algn="l" rtl="0">
              <a:lnSpc>
                <a:spcPct val="100000"/>
              </a:lnSpc>
              <a:spcBef>
                <a:spcPts val="0"/>
              </a:spcBef>
              <a:spcAft>
                <a:spcPts val="0"/>
              </a:spcAft>
              <a:buClr>
                <a:schemeClr val="accent2"/>
              </a:buClr>
              <a:buSzPts val="1450"/>
              <a:buChar char="●"/>
            </a:pPr>
            <a:r>
              <a:rPr lang="en-US" sz="1400" dirty="0"/>
              <a:t>Code realization on CIFAR10 (bonus)</a:t>
            </a:r>
          </a:p>
        </p:txBody>
      </p:sp>
      <p:sp>
        <p:nvSpPr>
          <p:cNvPr id="256" name="Google Shape;256;p2"/>
          <p:cNvSpPr txBox="1"/>
          <p:nvPr/>
        </p:nvSpPr>
        <p:spPr>
          <a:xfrm>
            <a:off x="5027847" y="4528732"/>
            <a:ext cx="220341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latin typeface="Overpass" panose="020B0604020202020204" charset="-52"/>
              </a:rPr>
              <a:t>27 Dec 2022</a:t>
            </a:r>
            <a:br>
              <a:rPr lang="en-US" sz="900" dirty="0">
                <a:latin typeface="Bebas Neue"/>
                <a:ea typeface="Bebas Neue"/>
                <a:cs typeface="Bebas Neue"/>
                <a:sym typeface="Bebas Neue"/>
              </a:rPr>
            </a:br>
            <a:r>
              <a:rPr lang="en-US" sz="900" dirty="0">
                <a:latin typeface="Bebas Neue"/>
                <a:ea typeface="Bebas Neue"/>
                <a:cs typeface="Bebas Neue"/>
                <a:sym typeface="Bebas Neue"/>
              </a:rPr>
              <a:t>https://arxiv.org/pdf/2212.13345.pdf</a:t>
            </a:r>
            <a:endParaRPr sz="900" dirty="0">
              <a:latin typeface="Bebas Neue"/>
              <a:ea typeface="Bebas Neue"/>
              <a:cs typeface="Bebas Neue"/>
              <a:sym typeface="Bebas Neue"/>
            </a:endParaRPr>
          </a:p>
        </p:txBody>
      </p:sp>
      <p:pic>
        <p:nvPicPr>
          <p:cNvPr id="3" name="Рисунок 2" descr="Изображение выглядит как человек, одежда, костюм, стоящий&#10;&#10;Автоматически созданное описание">
            <a:extLst>
              <a:ext uri="{FF2B5EF4-FFF2-40B4-BE49-F238E27FC236}">
                <a16:creationId xmlns:a16="http://schemas.microsoft.com/office/drawing/2014/main" id="{F23CDF22-D8AD-5F7A-FBD5-10CC9BFDE647}"/>
              </a:ext>
            </a:extLst>
          </p:cNvPr>
          <p:cNvPicPr>
            <a:picLocks noChangeAspect="1"/>
          </p:cNvPicPr>
          <p:nvPr/>
        </p:nvPicPr>
        <p:blipFill>
          <a:blip r:embed="rId3"/>
          <a:stretch>
            <a:fillRect/>
          </a:stretch>
        </p:blipFill>
        <p:spPr>
          <a:xfrm>
            <a:off x="6534150" y="174013"/>
            <a:ext cx="2430780" cy="2430780"/>
          </a:xfrm>
          <a:prstGeom prst="rect">
            <a:avLst/>
          </a:prstGeom>
        </p:spPr>
      </p:pic>
      <p:sp>
        <p:nvSpPr>
          <p:cNvPr id="6" name="TextBox 5">
            <a:extLst>
              <a:ext uri="{FF2B5EF4-FFF2-40B4-BE49-F238E27FC236}">
                <a16:creationId xmlns:a16="http://schemas.microsoft.com/office/drawing/2014/main" id="{CA324D3D-AD7C-1DCB-5C60-FFE8BA8CB577}"/>
              </a:ext>
            </a:extLst>
          </p:cNvPr>
          <p:cNvSpPr txBox="1"/>
          <p:nvPr/>
        </p:nvSpPr>
        <p:spPr>
          <a:xfrm>
            <a:off x="7231257" y="2614280"/>
            <a:ext cx="1501140" cy="1538883"/>
          </a:xfrm>
          <a:prstGeom prst="rect">
            <a:avLst/>
          </a:prstGeom>
          <a:noFill/>
        </p:spPr>
        <p:txBody>
          <a:bodyPr wrap="square" rtlCol="0">
            <a:spAutoFit/>
          </a:bodyPr>
          <a:lstStyle/>
          <a:p>
            <a:pPr algn="ctr"/>
            <a:r>
              <a:rPr lang="en-US" b="0" i="0" dirty="0">
                <a:solidFill>
                  <a:schemeClr val="tx1"/>
                </a:solidFill>
                <a:effectLst/>
                <a:latin typeface="Overpass Light" panose="020B0604020202020204" charset="-52"/>
              </a:rPr>
              <a:t>Geoffrey Hinton</a:t>
            </a:r>
            <a:br>
              <a:rPr lang="en-US" b="0" i="0" dirty="0">
                <a:solidFill>
                  <a:schemeClr val="tx1"/>
                </a:solidFill>
                <a:effectLst/>
                <a:latin typeface="Overpass Light" panose="020B0604020202020204" charset="-52"/>
              </a:rPr>
            </a:br>
            <a:r>
              <a:rPr lang="en-US" sz="800" b="0" i="0" dirty="0">
                <a:solidFill>
                  <a:schemeClr val="tx1"/>
                </a:solidFill>
                <a:effectLst/>
                <a:latin typeface="Overpass Light" panose="020B0604020202020204" charset="-52"/>
              </a:rPr>
              <a:t>Geoffrey Everest Hinton CC FRS FRSC is a British-Canadian cognitive psychologist and computer scientist, most noted for his work on artificial neural networks. Since 2013, he has divided his time working for Google and the University of Toronto.</a:t>
            </a:r>
            <a:endParaRPr lang="ru-RU" sz="800" dirty="0">
              <a:solidFill>
                <a:schemeClr val="tx1"/>
              </a:solidFill>
              <a:latin typeface="Overpass Light" panose="020B0604020202020204" charset="-52"/>
            </a:endParaRPr>
          </a:p>
        </p:txBody>
      </p:sp>
      <p:pic>
        <p:nvPicPr>
          <p:cNvPr id="11" name="Рисунок 10">
            <a:extLst>
              <a:ext uri="{FF2B5EF4-FFF2-40B4-BE49-F238E27FC236}">
                <a16:creationId xmlns:a16="http://schemas.microsoft.com/office/drawing/2014/main" id="{C9F3B107-E616-DE29-E1B5-2C34156B6EC3}"/>
              </a:ext>
            </a:extLst>
          </p:cNvPr>
          <p:cNvPicPr>
            <a:picLocks noChangeAspect="1"/>
          </p:cNvPicPr>
          <p:nvPr/>
        </p:nvPicPr>
        <p:blipFill>
          <a:blip r:embed="rId4"/>
          <a:stretch>
            <a:fillRect/>
          </a:stretch>
        </p:blipFill>
        <p:spPr>
          <a:xfrm>
            <a:off x="4805854" y="1709217"/>
            <a:ext cx="2425403" cy="280175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
          <p:cNvSpPr txBox="1">
            <a:spLocks noGrp="1"/>
          </p:cNvSpPr>
          <p:nvPr>
            <p:ph type="title"/>
          </p:nvPr>
        </p:nvSpPr>
        <p:spPr>
          <a:xfrm>
            <a:off x="266700" y="291079"/>
            <a:ext cx="4686299" cy="707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300"/>
              <a:buNone/>
            </a:pPr>
            <a:r>
              <a:rPr lang="en-US" sz="4000" dirty="0"/>
              <a:t>Backpropagation and chain rule</a:t>
            </a:r>
            <a:endParaRPr sz="4000" dirty="0"/>
          </a:p>
        </p:txBody>
      </p:sp>
      <p:sp>
        <p:nvSpPr>
          <p:cNvPr id="254" name="Google Shape;254;p2"/>
          <p:cNvSpPr txBox="1">
            <a:spLocks noGrp="1"/>
          </p:cNvSpPr>
          <p:nvPr>
            <p:ph type="subTitle" idx="1"/>
          </p:nvPr>
        </p:nvSpPr>
        <p:spPr>
          <a:xfrm>
            <a:off x="621563" y="1104775"/>
            <a:ext cx="7878300" cy="362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br>
              <a:rPr lang="en-US" sz="1450" dirty="0">
                <a:solidFill>
                  <a:schemeClr val="accent2"/>
                </a:solidFill>
                <a:latin typeface="Overpass Light"/>
                <a:ea typeface="Overpass Light"/>
                <a:cs typeface="Overpass Light"/>
                <a:sym typeface="Overpass Light"/>
              </a:rPr>
            </a:br>
            <a:endParaRPr lang="en-US" sz="1450" dirty="0">
              <a:solidFill>
                <a:schemeClr val="accent2"/>
              </a:solidFill>
              <a:latin typeface="Overpass Light"/>
              <a:ea typeface="Overpass Light"/>
              <a:cs typeface="Overpass Light"/>
              <a:sym typeface="Overpass Light"/>
            </a:endParaRPr>
          </a:p>
          <a:p>
            <a:pPr marL="0" lvl="0" indent="0" algn="l" rtl="0">
              <a:lnSpc>
                <a:spcPct val="100000"/>
              </a:lnSpc>
              <a:spcBef>
                <a:spcPts val="1600"/>
              </a:spcBef>
              <a:spcAft>
                <a:spcPts val="0"/>
              </a:spcAft>
              <a:buClr>
                <a:schemeClr val="dk1"/>
              </a:buClr>
              <a:buSzPts val="1100"/>
              <a:buFont typeface="Arial"/>
              <a:buNone/>
            </a:pPr>
            <a:endParaRPr lang="en-US" dirty="0">
              <a:solidFill>
                <a:schemeClr val="accent2"/>
              </a:solidFill>
              <a:latin typeface="Overpass Light"/>
              <a:ea typeface="Overpass Light"/>
              <a:cs typeface="Overpass Light"/>
              <a:sym typeface="Overpass Light"/>
            </a:endParaRPr>
          </a:p>
        </p:txBody>
      </p:sp>
      <p:sp>
        <p:nvSpPr>
          <p:cNvPr id="7" name="TextBox 6">
            <a:extLst>
              <a:ext uri="{FF2B5EF4-FFF2-40B4-BE49-F238E27FC236}">
                <a16:creationId xmlns:a16="http://schemas.microsoft.com/office/drawing/2014/main" id="{56CC2B6F-1B5B-1DB2-5818-D24F42F7453A}"/>
              </a:ext>
            </a:extLst>
          </p:cNvPr>
          <p:cNvSpPr txBox="1"/>
          <p:nvPr/>
        </p:nvSpPr>
        <p:spPr>
          <a:xfrm>
            <a:off x="314635" y="1740753"/>
            <a:ext cx="3643509" cy="2769989"/>
          </a:xfrm>
          <a:prstGeom prst="rect">
            <a:avLst/>
          </a:prstGeom>
          <a:noFill/>
        </p:spPr>
        <p:txBody>
          <a:bodyPr wrap="square">
            <a:spAutoFit/>
          </a:bodyPr>
          <a:lstStyle/>
          <a:p>
            <a:pPr marL="0" lvl="0" indent="0" algn="l" rtl="0">
              <a:spcBef>
                <a:spcPts val="0"/>
              </a:spcBef>
              <a:spcAft>
                <a:spcPts val="0"/>
              </a:spcAft>
              <a:buClr>
                <a:schemeClr val="dk1"/>
              </a:buClr>
              <a:buSzPts val="4300"/>
              <a:buFont typeface="Arial"/>
              <a:buNone/>
            </a:pPr>
            <a:r>
              <a:rPr lang="en-US" sz="2000" dirty="0">
                <a:latin typeface="Bebas Neue"/>
                <a:sym typeface="Bebas Neue"/>
              </a:rPr>
              <a:t>Cons:</a:t>
            </a:r>
            <a:endParaRPr lang="en-US" sz="2000" dirty="0">
              <a:latin typeface="Overpass" panose="020B0604020202020204" charset="-52"/>
              <a:sym typeface="Bebas Neue"/>
            </a:endParaRPr>
          </a:p>
          <a:p>
            <a:pPr marL="0" lvl="0" indent="0" algn="l" rtl="0">
              <a:spcBef>
                <a:spcPts val="0"/>
              </a:spcBef>
              <a:spcAft>
                <a:spcPts val="0"/>
              </a:spcAft>
              <a:buClr>
                <a:schemeClr val="dk1"/>
              </a:buClr>
              <a:buSzPts val="4300"/>
              <a:buFont typeface="Arial"/>
              <a:buNone/>
            </a:pPr>
            <a:endParaRPr lang="en-US" dirty="0">
              <a:latin typeface="Overpass" panose="020B0604020202020204" charset="-52"/>
              <a:sym typeface="Bebas Neue"/>
            </a:endParaRPr>
          </a:p>
          <a:p>
            <a:pPr marL="285750" lvl="0" indent="-285750" algn="l" rtl="0">
              <a:spcBef>
                <a:spcPts val="0"/>
              </a:spcBef>
              <a:spcAft>
                <a:spcPts val="0"/>
              </a:spcAft>
              <a:buClr>
                <a:schemeClr val="dk1"/>
              </a:buClr>
              <a:buSzPct val="175000"/>
              <a:buFont typeface="Arial" panose="020B0604020202020204" pitchFamily="34" charset="0"/>
              <a:buChar char="•"/>
            </a:pPr>
            <a:r>
              <a:rPr lang="en-US" dirty="0">
                <a:latin typeface="Overpass" panose="020B0604020202020204" charset="-52"/>
                <a:sym typeface="Bebas Neue"/>
              </a:rPr>
              <a:t>The cortex works differently</a:t>
            </a:r>
          </a:p>
          <a:p>
            <a:pPr marL="285750" lvl="0" indent="-285750" algn="l" rtl="0">
              <a:spcBef>
                <a:spcPts val="0"/>
              </a:spcBef>
              <a:spcAft>
                <a:spcPts val="0"/>
              </a:spcAft>
              <a:buClr>
                <a:schemeClr val="dk1"/>
              </a:buClr>
              <a:buSzPct val="175000"/>
              <a:buFont typeface="Arial" panose="020B0604020202020204" pitchFamily="34" charset="0"/>
              <a:buChar char="•"/>
            </a:pPr>
            <a:r>
              <a:rPr lang="en-US" dirty="0">
                <a:latin typeface="Overpass" panose="020B0604020202020204" charset="-52"/>
                <a:sym typeface="Bebas Neue"/>
              </a:rPr>
              <a:t>Perfect knowledge of the computation performed in the forward pass to compute derivatives</a:t>
            </a:r>
          </a:p>
          <a:p>
            <a:pPr marL="285750" lvl="0" indent="-285750" algn="l" rtl="0">
              <a:spcBef>
                <a:spcPts val="0"/>
              </a:spcBef>
              <a:spcAft>
                <a:spcPts val="0"/>
              </a:spcAft>
              <a:buClr>
                <a:schemeClr val="dk1"/>
              </a:buClr>
              <a:buSzPct val="175000"/>
              <a:buFont typeface="Arial" panose="020B0604020202020204" pitchFamily="34" charset="0"/>
              <a:buChar char="•"/>
            </a:pPr>
            <a:r>
              <a:rPr lang="en-US" dirty="0">
                <a:latin typeface="Overpass" panose="020B0604020202020204" charset="-52"/>
                <a:sym typeface="Bebas Neue"/>
              </a:rPr>
              <a:t>The vanishing/exploding gradient </a:t>
            </a:r>
            <a:br>
              <a:rPr lang="en-US" dirty="0">
                <a:latin typeface="Overpass" panose="020B0604020202020204" charset="-52"/>
                <a:sym typeface="Bebas Neue"/>
              </a:rPr>
            </a:br>
            <a:r>
              <a:rPr lang="en-US" dirty="0">
                <a:latin typeface="Overpass" panose="020B0604020202020204" charset="-52"/>
                <a:sym typeface="Bebas Neue"/>
              </a:rPr>
              <a:t>problems</a:t>
            </a:r>
          </a:p>
          <a:p>
            <a:pPr marL="285750" lvl="0" indent="-285750" algn="l" rtl="0">
              <a:spcBef>
                <a:spcPts val="0"/>
              </a:spcBef>
              <a:spcAft>
                <a:spcPts val="0"/>
              </a:spcAft>
              <a:buClr>
                <a:schemeClr val="dk1"/>
              </a:buClr>
              <a:buSzPct val="175000"/>
              <a:buFont typeface="Arial" panose="020B0604020202020204" pitchFamily="34" charset="0"/>
              <a:buChar char="•"/>
            </a:pPr>
            <a:endParaRPr lang="en-US" dirty="0">
              <a:latin typeface="Overpass" panose="020B0604020202020204" charset="-52"/>
              <a:sym typeface="Bebas Neue"/>
            </a:endParaRPr>
          </a:p>
          <a:p>
            <a:pPr lvl="0" algn="l" rtl="0">
              <a:spcBef>
                <a:spcPts val="0"/>
              </a:spcBef>
              <a:spcAft>
                <a:spcPts val="0"/>
              </a:spcAft>
              <a:buClr>
                <a:schemeClr val="dk1"/>
              </a:buClr>
              <a:buSzPct val="175000"/>
            </a:pPr>
            <a:r>
              <a:rPr lang="en-US" b="1" dirty="0">
                <a:latin typeface="Overpass" panose="020B0604020202020204" charset="-52"/>
                <a:sym typeface="Bebas Neue"/>
              </a:rPr>
              <a:t>PS</a:t>
            </a:r>
            <a:r>
              <a:rPr lang="en-US" dirty="0">
                <a:latin typeface="Overpass" panose="020B0604020202020204" charset="-52"/>
                <a:sym typeface="Bebas Neue"/>
              </a:rPr>
              <a:t>: RL methods are </a:t>
            </a:r>
            <a:r>
              <a:rPr lang="en-US" dirty="0"/>
              <a:t>scaling badly vs backpropagation for large networks</a:t>
            </a:r>
            <a:br>
              <a:rPr lang="en-US" dirty="0">
                <a:latin typeface="Overpass" panose="020B0604020202020204" charset="-52"/>
                <a:sym typeface="Bebas Neue"/>
              </a:rPr>
            </a:br>
            <a:endParaRPr lang="en-US" dirty="0">
              <a:latin typeface="Overpass" panose="020B0604020202020204" charset="-52"/>
              <a:sym typeface="Bebas Neue"/>
            </a:endParaRPr>
          </a:p>
        </p:txBody>
      </p:sp>
      <p:pic>
        <p:nvPicPr>
          <p:cNvPr id="3" name="Рисунок 2">
            <a:extLst>
              <a:ext uri="{FF2B5EF4-FFF2-40B4-BE49-F238E27FC236}">
                <a16:creationId xmlns:a16="http://schemas.microsoft.com/office/drawing/2014/main" id="{D422CFD2-C8DD-D147-CA92-70A9EF6240F6}"/>
              </a:ext>
            </a:extLst>
          </p:cNvPr>
          <p:cNvPicPr>
            <a:picLocks noChangeAspect="1"/>
          </p:cNvPicPr>
          <p:nvPr/>
        </p:nvPicPr>
        <p:blipFill>
          <a:blip r:embed="rId3"/>
          <a:stretch>
            <a:fillRect/>
          </a:stretch>
        </p:blipFill>
        <p:spPr>
          <a:xfrm>
            <a:off x="3958144" y="1476245"/>
            <a:ext cx="4995355" cy="2562480"/>
          </a:xfrm>
          <a:prstGeom prst="rect">
            <a:avLst/>
          </a:prstGeom>
        </p:spPr>
      </p:pic>
    </p:spTree>
    <p:extLst>
      <p:ext uri="{BB962C8B-B14F-4D97-AF65-F5344CB8AC3E}">
        <p14:creationId xmlns:p14="http://schemas.microsoft.com/office/powerpoint/2010/main" val="3804060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4" name="Google Shape;254;p2"/>
          <p:cNvSpPr txBox="1">
            <a:spLocks noGrp="1"/>
          </p:cNvSpPr>
          <p:nvPr>
            <p:ph type="subTitle" idx="1"/>
          </p:nvPr>
        </p:nvSpPr>
        <p:spPr>
          <a:xfrm>
            <a:off x="621563" y="1104775"/>
            <a:ext cx="7878300" cy="362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br>
              <a:rPr lang="en-US" sz="1450" dirty="0">
                <a:solidFill>
                  <a:schemeClr val="accent2"/>
                </a:solidFill>
                <a:latin typeface="Overpass Light"/>
                <a:ea typeface="Overpass Light"/>
                <a:cs typeface="Overpass Light"/>
                <a:sym typeface="Overpass Light"/>
              </a:rPr>
            </a:br>
            <a:endParaRPr lang="en-US" sz="1450" dirty="0">
              <a:solidFill>
                <a:schemeClr val="accent2"/>
              </a:solidFill>
              <a:latin typeface="Overpass Light"/>
              <a:ea typeface="Overpass Light"/>
              <a:cs typeface="Overpass Light"/>
              <a:sym typeface="Overpass Light"/>
            </a:endParaRPr>
          </a:p>
          <a:p>
            <a:pPr marL="0" lvl="0" indent="0" algn="l" rtl="0">
              <a:lnSpc>
                <a:spcPct val="100000"/>
              </a:lnSpc>
              <a:spcBef>
                <a:spcPts val="1600"/>
              </a:spcBef>
              <a:spcAft>
                <a:spcPts val="0"/>
              </a:spcAft>
              <a:buClr>
                <a:schemeClr val="dk1"/>
              </a:buClr>
              <a:buSzPts val="1100"/>
              <a:buFont typeface="Arial"/>
              <a:buNone/>
            </a:pPr>
            <a:endParaRPr lang="en-US" dirty="0">
              <a:solidFill>
                <a:schemeClr val="accent2"/>
              </a:solidFill>
              <a:latin typeface="Overpass Light"/>
              <a:ea typeface="Overpass Light"/>
              <a:cs typeface="Overpass Light"/>
              <a:sym typeface="Overpass Light"/>
            </a:endParaRPr>
          </a:p>
        </p:txBody>
      </p:sp>
      <p:pic>
        <p:nvPicPr>
          <p:cNvPr id="4" name="Рисунок 3" descr="Изображение выглядит как комета, ночное небо&#10;&#10;Автоматически созданное описание">
            <a:extLst>
              <a:ext uri="{FF2B5EF4-FFF2-40B4-BE49-F238E27FC236}">
                <a16:creationId xmlns:a16="http://schemas.microsoft.com/office/drawing/2014/main" id="{5A5CC7EC-1292-E86A-F8F9-4DDF15D2274E}"/>
              </a:ext>
            </a:extLst>
          </p:cNvPr>
          <p:cNvPicPr>
            <a:picLocks noChangeAspect="1"/>
          </p:cNvPicPr>
          <p:nvPr/>
        </p:nvPicPr>
        <p:blipFill>
          <a:blip r:embed="rId3"/>
          <a:stretch>
            <a:fillRect/>
          </a:stretch>
        </p:blipFill>
        <p:spPr>
          <a:xfrm>
            <a:off x="0" y="0"/>
            <a:ext cx="9141069" cy="5941696"/>
          </a:xfrm>
          <a:prstGeom prst="rect">
            <a:avLst/>
          </a:prstGeom>
        </p:spPr>
      </p:pic>
      <p:sp>
        <p:nvSpPr>
          <p:cNvPr id="5" name="TextBox 4">
            <a:extLst>
              <a:ext uri="{FF2B5EF4-FFF2-40B4-BE49-F238E27FC236}">
                <a16:creationId xmlns:a16="http://schemas.microsoft.com/office/drawing/2014/main" id="{C3E5E294-24AF-DFA8-0FF1-E9D9D94C25F8}"/>
              </a:ext>
            </a:extLst>
          </p:cNvPr>
          <p:cNvSpPr txBox="1"/>
          <p:nvPr/>
        </p:nvSpPr>
        <p:spPr>
          <a:xfrm>
            <a:off x="832795" y="2915725"/>
            <a:ext cx="3643509" cy="2554545"/>
          </a:xfrm>
          <a:prstGeom prst="rect">
            <a:avLst/>
          </a:prstGeom>
          <a:noFill/>
        </p:spPr>
        <p:txBody>
          <a:bodyPr wrap="square">
            <a:spAutoFit/>
          </a:bodyPr>
          <a:lstStyle/>
          <a:p>
            <a:pPr marL="0" lvl="0" indent="0" algn="ctr" rtl="0">
              <a:spcBef>
                <a:spcPts val="0"/>
              </a:spcBef>
              <a:spcAft>
                <a:spcPts val="0"/>
              </a:spcAft>
              <a:buClr>
                <a:schemeClr val="dk1"/>
              </a:buClr>
              <a:buSzPts val="4300"/>
              <a:buFont typeface="Arial"/>
              <a:buNone/>
            </a:pPr>
            <a:r>
              <a:rPr lang="en-US" sz="8000" dirty="0">
                <a:latin typeface="Bebas Neue" panose="020B0606020202050201" pitchFamily="34" charset="0"/>
                <a:sym typeface="Bebas Neue"/>
              </a:rPr>
              <a:t>AI WORLD :D</a:t>
            </a:r>
          </a:p>
        </p:txBody>
      </p:sp>
      <p:sp>
        <p:nvSpPr>
          <p:cNvPr id="6" name="TextBox 5">
            <a:extLst>
              <a:ext uri="{FF2B5EF4-FFF2-40B4-BE49-F238E27FC236}">
                <a16:creationId xmlns:a16="http://schemas.microsoft.com/office/drawing/2014/main" id="{048F9B33-8813-CB2C-EEE2-8D475711EC48}"/>
              </a:ext>
            </a:extLst>
          </p:cNvPr>
          <p:cNvSpPr txBox="1"/>
          <p:nvPr/>
        </p:nvSpPr>
        <p:spPr>
          <a:xfrm>
            <a:off x="4284655" y="1301509"/>
            <a:ext cx="3643509" cy="707886"/>
          </a:xfrm>
          <a:prstGeom prst="rect">
            <a:avLst/>
          </a:prstGeom>
          <a:noFill/>
        </p:spPr>
        <p:txBody>
          <a:bodyPr wrap="square">
            <a:spAutoFit/>
          </a:bodyPr>
          <a:lstStyle/>
          <a:p>
            <a:pPr marL="0" lvl="0" indent="0" algn="ctr" rtl="0">
              <a:spcBef>
                <a:spcPts val="0"/>
              </a:spcBef>
              <a:spcAft>
                <a:spcPts val="0"/>
              </a:spcAft>
              <a:buClr>
                <a:schemeClr val="dk1"/>
              </a:buClr>
              <a:buSzPts val="4300"/>
              <a:buFont typeface="Arial"/>
              <a:buNone/>
            </a:pPr>
            <a:r>
              <a:rPr lang="en-US" sz="4000" dirty="0">
                <a:solidFill>
                  <a:schemeClr val="bg1"/>
                </a:solidFill>
                <a:latin typeface="Bebas Neue" panose="020B0606020202050201" pitchFamily="34" charset="0"/>
                <a:sym typeface="Bebas Neue"/>
              </a:rPr>
              <a:t>Forward-forward</a:t>
            </a:r>
          </a:p>
        </p:txBody>
      </p:sp>
    </p:spTree>
    <p:extLst>
      <p:ext uri="{BB962C8B-B14F-4D97-AF65-F5344CB8AC3E}">
        <p14:creationId xmlns:p14="http://schemas.microsoft.com/office/powerpoint/2010/main" val="1053573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
          <p:cNvSpPr txBox="1">
            <a:spLocks noGrp="1"/>
          </p:cNvSpPr>
          <p:nvPr>
            <p:ph type="title"/>
          </p:nvPr>
        </p:nvSpPr>
        <p:spPr>
          <a:xfrm>
            <a:off x="266700" y="291079"/>
            <a:ext cx="4686299" cy="707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300"/>
              <a:buNone/>
            </a:pPr>
            <a:r>
              <a:rPr lang="en-US" sz="4000" dirty="0"/>
              <a:t>Forward-forward</a:t>
            </a:r>
            <a:endParaRPr sz="4000" dirty="0"/>
          </a:p>
        </p:txBody>
      </p:sp>
      <p:sp>
        <p:nvSpPr>
          <p:cNvPr id="254" name="Google Shape;254;p2"/>
          <p:cNvSpPr txBox="1">
            <a:spLocks noGrp="1"/>
          </p:cNvSpPr>
          <p:nvPr>
            <p:ph type="subTitle" idx="1"/>
          </p:nvPr>
        </p:nvSpPr>
        <p:spPr>
          <a:xfrm>
            <a:off x="621563" y="1104775"/>
            <a:ext cx="7878300" cy="362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br>
              <a:rPr lang="en-US" sz="1450" dirty="0">
                <a:solidFill>
                  <a:schemeClr val="accent2"/>
                </a:solidFill>
                <a:latin typeface="Overpass Light"/>
                <a:ea typeface="Overpass Light"/>
                <a:cs typeface="Overpass Light"/>
                <a:sym typeface="Overpass Light"/>
              </a:rPr>
            </a:br>
            <a:endParaRPr lang="en-US" sz="1450" dirty="0">
              <a:solidFill>
                <a:schemeClr val="accent2"/>
              </a:solidFill>
              <a:latin typeface="Overpass Light"/>
              <a:ea typeface="Overpass Light"/>
              <a:cs typeface="Overpass Light"/>
              <a:sym typeface="Overpass Light"/>
            </a:endParaRPr>
          </a:p>
          <a:p>
            <a:pPr marL="0" lvl="0" indent="0" algn="l" rtl="0">
              <a:lnSpc>
                <a:spcPct val="100000"/>
              </a:lnSpc>
              <a:spcBef>
                <a:spcPts val="1600"/>
              </a:spcBef>
              <a:spcAft>
                <a:spcPts val="0"/>
              </a:spcAft>
              <a:buClr>
                <a:schemeClr val="dk1"/>
              </a:buClr>
              <a:buSzPts val="1100"/>
              <a:buFont typeface="Arial"/>
              <a:buNone/>
            </a:pPr>
            <a:endParaRPr lang="en-US" dirty="0">
              <a:solidFill>
                <a:schemeClr val="accent2"/>
              </a:solidFill>
              <a:latin typeface="Overpass Light"/>
              <a:ea typeface="Overpass Light"/>
              <a:cs typeface="Overpass Light"/>
              <a:sym typeface="Overpass Light"/>
            </a:endParaRPr>
          </a:p>
        </p:txBody>
      </p:sp>
      <p:sp>
        <p:nvSpPr>
          <p:cNvPr id="7" name="TextBox 6">
            <a:extLst>
              <a:ext uri="{FF2B5EF4-FFF2-40B4-BE49-F238E27FC236}">
                <a16:creationId xmlns:a16="http://schemas.microsoft.com/office/drawing/2014/main" id="{56CC2B6F-1B5B-1DB2-5818-D24F42F7453A}"/>
              </a:ext>
            </a:extLst>
          </p:cNvPr>
          <p:cNvSpPr txBox="1"/>
          <p:nvPr/>
        </p:nvSpPr>
        <p:spPr>
          <a:xfrm>
            <a:off x="314635" y="1467979"/>
            <a:ext cx="3643509" cy="3170099"/>
          </a:xfrm>
          <a:prstGeom prst="rect">
            <a:avLst/>
          </a:prstGeom>
          <a:noFill/>
        </p:spPr>
        <p:txBody>
          <a:bodyPr wrap="square">
            <a:spAutoFit/>
          </a:bodyPr>
          <a:lstStyle/>
          <a:p>
            <a:pPr marL="0" lvl="0" indent="0" algn="l" rtl="0">
              <a:spcBef>
                <a:spcPts val="0"/>
              </a:spcBef>
              <a:spcAft>
                <a:spcPts val="0"/>
              </a:spcAft>
              <a:buClr>
                <a:schemeClr val="dk1"/>
              </a:buClr>
              <a:buSzPts val="4300"/>
              <a:buFont typeface="Arial"/>
              <a:buNone/>
            </a:pPr>
            <a:r>
              <a:rPr lang="en-US" sz="2000" dirty="0">
                <a:latin typeface="Bebas Neue"/>
                <a:sym typeface="Bebas Neue"/>
              </a:rPr>
              <a:t>Pros:</a:t>
            </a:r>
          </a:p>
          <a:p>
            <a:pPr marL="285750" lvl="0" indent="-285750" algn="l" rtl="0">
              <a:spcBef>
                <a:spcPts val="0"/>
              </a:spcBef>
              <a:spcAft>
                <a:spcPts val="0"/>
              </a:spcAft>
              <a:buClr>
                <a:schemeClr val="dk1"/>
              </a:buClr>
              <a:buSzPct val="175000"/>
              <a:buFont typeface="Arial" panose="020B0604020202020204" pitchFamily="34" charset="0"/>
              <a:buChar char="•"/>
            </a:pPr>
            <a:r>
              <a:rPr lang="en-US" dirty="0">
                <a:latin typeface="Overpass" panose="020B0604020202020204" charset="-52"/>
                <a:sym typeface="Bebas Neue"/>
              </a:rPr>
              <a:t>One more forward pass instead backpropagation pass</a:t>
            </a:r>
          </a:p>
          <a:p>
            <a:pPr marL="285750" lvl="0" indent="-285750" algn="l" rtl="0">
              <a:spcBef>
                <a:spcPts val="0"/>
              </a:spcBef>
              <a:spcAft>
                <a:spcPts val="0"/>
              </a:spcAft>
              <a:buClr>
                <a:schemeClr val="dk1"/>
              </a:buClr>
              <a:buSzPct val="175000"/>
              <a:buFont typeface="Arial" panose="020B0604020202020204" pitchFamily="34" charset="0"/>
              <a:buChar char="•"/>
            </a:pPr>
            <a:r>
              <a:rPr lang="en-US" dirty="0">
                <a:latin typeface="Overpass" panose="020B0604020202020204" charset="-52"/>
                <a:sym typeface="Bebas Neue"/>
              </a:rPr>
              <a:t>Learning </a:t>
            </a:r>
            <a:r>
              <a:rPr lang="en-US" dirty="0">
                <a:latin typeface="Overpass" panose="020B0604020202020204" charset="-52"/>
              </a:rPr>
              <a:t>without ever storing activities or stopping to propagate derivatives</a:t>
            </a:r>
          </a:p>
          <a:p>
            <a:pPr marL="285750" lvl="0" indent="-285750" algn="l" rtl="0">
              <a:spcBef>
                <a:spcPts val="0"/>
              </a:spcBef>
              <a:spcAft>
                <a:spcPts val="0"/>
              </a:spcAft>
              <a:buClr>
                <a:schemeClr val="dk1"/>
              </a:buClr>
              <a:buSzPct val="175000"/>
              <a:buFont typeface="Arial" panose="020B0604020202020204" pitchFamily="34" charset="0"/>
              <a:buChar char="•"/>
            </a:pPr>
            <a:r>
              <a:rPr lang="en-US" dirty="0">
                <a:latin typeface="Overpass" panose="020B0604020202020204" charset="-52"/>
                <a:sym typeface="Bebas Neue"/>
              </a:rPr>
              <a:t>Can be used with very low-power analog hardware </a:t>
            </a:r>
          </a:p>
          <a:p>
            <a:pPr marL="0" lvl="0" indent="0" algn="l" rtl="0">
              <a:spcBef>
                <a:spcPts val="0"/>
              </a:spcBef>
              <a:spcAft>
                <a:spcPts val="0"/>
              </a:spcAft>
              <a:buClr>
                <a:schemeClr val="dk1"/>
              </a:buClr>
              <a:buSzPts val="4300"/>
              <a:buFont typeface="Arial"/>
              <a:buNone/>
            </a:pPr>
            <a:br>
              <a:rPr lang="en-US" sz="2000" dirty="0">
                <a:latin typeface="Bebas Neue"/>
                <a:sym typeface="Bebas Neue"/>
              </a:rPr>
            </a:br>
            <a:r>
              <a:rPr lang="en-US" sz="2000" dirty="0">
                <a:latin typeface="Bebas Neue"/>
                <a:sym typeface="Bebas Neue"/>
              </a:rPr>
              <a:t>Cons:</a:t>
            </a:r>
            <a:endParaRPr lang="en-US" dirty="0">
              <a:latin typeface="Overpass" panose="020B0604020202020204" charset="-52"/>
              <a:sym typeface="Bebas Neue"/>
            </a:endParaRPr>
          </a:p>
          <a:p>
            <a:pPr marL="285750" lvl="0" indent="-285750" algn="l" rtl="0">
              <a:spcBef>
                <a:spcPts val="0"/>
              </a:spcBef>
              <a:spcAft>
                <a:spcPts val="0"/>
              </a:spcAft>
              <a:buClr>
                <a:schemeClr val="dk1"/>
              </a:buClr>
              <a:buSzPct val="175000"/>
              <a:buFont typeface="Arial" panose="020B0604020202020204" pitchFamily="34" charset="0"/>
              <a:buChar char="•"/>
            </a:pPr>
            <a:r>
              <a:rPr lang="en-US" dirty="0">
                <a:latin typeface="Overpass" panose="020B0604020202020204" charset="-52"/>
              </a:rPr>
              <a:t>Slower than backpropagation</a:t>
            </a:r>
          </a:p>
          <a:p>
            <a:pPr marL="285750" lvl="0" indent="-285750" algn="l" rtl="0">
              <a:spcBef>
                <a:spcPts val="0"/>
              </a:spcBef>
              <a:spcAft>
                <a:spcPts val="0"/>
              </a:spcAft>
              <a:buClr>
                <a:schemeClr val="dk1"/>
              </a:buClr>
              <a:buSzPct val="175000"/>
              <a:buFont typeface="Arial" panose="020B0604020202020204" pitchFamily="34" charset="0"/>
              <a:buChar char="•"/>
            </a:pPr>
            <a:r>
              <a:rPr lang="en-US" dirty="0"/>
              <a:t>Does not generalize as well as </a:t>
            </a:r>
            <a:r>
              <a:rPr lang="en-US" dirty="0">
                <a:latin typeface="Overpass" panose="020B0604020202020204" charset="-52"/>
              </a:rPr>
              <a:t>backpropagation</a:t>
            </a:r>
            <a:br>
              <a:rPr lang="en-US" dirty="0">
                <a:latin typeface="Overpass" panose="020B0604020202020204" charset="-52"/>
                <a:sym typeface="Bebas Neue"/>
              </a:rPr>
            </a:br>
            <a:endParaRPr lang="en-US" dirty="0">
              <a:latin typeface="Overpass" panose="020B0604020202020204" charset="-52"/>
              <a:sym typeface="Bebas Neue"/>
            </a:endParaRPr>
          </a:p>
        </p:txBody>
      </p:sp>
      <p:pic>
        <p:nvPicPr>
          <p:cNvPr id="4" name="Рисунок 3">
            <a:extLst>
              <a:ext uri="{FF2B5EF4-FFF2-40B4-BE49-F238E27FC236}">
                <a16:creationId xmlns:a16="http://schemas.microsoft.com/office/drawing/2014/main" id="{2F1CC081-77AF-3C3C-BE36-B2C40501B14F}"/>
              </a:ext>
            </a:extLst>
          </p:cNvPr>
          <p:cNvPicPr>
            <a:picLocks noChangeAspect="1"/>
          </p:cNvPicPr>
          <p:nvPr/>
        </p:nvPicPr>
        <p:blipFill>
          <a:blip r:embed="rId3"/>
          <a:stretch>
            <a:fillRect/>
          </a:stretch>
        </p:blipFill>
        <p:spPr>
          <a:xfrm>
            <a:off x="3827226" y="1634757"/>
            <a:ext cx="4979565" cy="2182823"/>
          </a:xfrm>
          <a:prstGeom prst="rect">
            <a:avLst/>
          </a:prstGeom>
        </p:spPr>
      </p:pic>
      <p:sp>
        <p:nvSpPr>
          <p:cNvPr id="5" name="TextBox 4">
            <a:extLst>
              <a:ext uri="{FF2B5EF4-FFF2-40B4-BE49-F238E27FC236}">
                <a16:creationId xmlns:a16="http://schemas.microsoft.com/office/drawing/2014/main" id="{94BFEF85-9EE6-53F4-97B3-3102147F00A3}"/>
              </a:ext>
            </a:extLst>
          </p:cNvPr>
          <p:cNvSpPr txBox="1"/>
          <p:nvPr/>
        </p:nvSpPr>
        <p:spPr>
          <a:xfrm>
            <a:off x="4790923" y="4510742"/>
            <a:ext cx="3927863" cy="276999"/>
          </a:xfrm>
          <a:prstGeom prst="rect">
            <a:avLst/>
          </a:prstGeom>
          <a:noFill/>
        </p:spPr>
        <p:txBody>
          <a:bodyPr wrap="square">
            <a:spAutoFit/>
          </a:bodyPr>
          <a:lstStyle/>
          <a:p>
            <a:pPr marL="0" lvl="0" indent="0" algn="r" rtl="0">
              <a:spcBef>
                <a:spcPts val="0"/>
              </a:spcBef>
              <a:spcAft>
                <a:spcPts val="0"/>
              </a:spcAft>
              <a:buNone/>
            </a:pPr>
            <a:r>
              <a:rPr lang="en-US" sz="1200" dirty="0">
                <a:latin typeface="Bebas Neue"/>
                <a:ea typeface="Bebas Neue"/>
                <a:cs typeface="Bebas Neue"/>
                <a:sym typeface="Bebas Neue"/>
              </a:rPr>
              <a:t>https://www.nebuly.com/blog/geoffrey-hinton-forward-forward</a:t>
            </a:r>
          </a:p>
        </p:txBody>
      </p:sp>
    </p:spTree>
    <p:extLst>
      <p:ext uri="{BB962C8B-B14F-4D97-AF65-F5344CB8AC3E}">
        <p14:creationId xmlns:p14="http://schemas.microsoft.com/office/powerpoint/2010/main" val="755941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
          <p:cNvSpPr txBox="1">
            <a:spLocks noGrp="1"/>
          </p:cNvSpPr>
          <p:nvPr>
            <p:ph type="title"/>
          </p:nvPr>
        </p:nvSpPr>
        <p:spPr>
          <a:xfrm>
            <a:off x="266700" y="291079"/>
            <a:ext cx="4686299" cy="707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300"/>
              <a:buNone/>
            </a:pPr>
            <a:r>
              <a:rPr lang="en-US" sz="4000" dirty="0"/>
              <a:t>Algorithm overview</a:t>
            </a:r>
            <a:endParaRPr sz="4000" dirty="0"/>
          </a:p>
        </p:txBody>
      </p:sp>
      <p:sp>
        <p:nvSpPr>
          <p:cNvPr id="254" name="Google Shape;254;p2"/>
          <p:cNvSpPr txBox="1">
            <a:spLocks noGrp="1"/>
          </p:cNvSpPr>
          <p:nvPr>
            <p:ph type="subTitle" idx="1"/>
          </p:nvPr>
        </p:nvSpPr>
        <p:spPr>
          <a:xfrm>
            <a:off x="621563" y="1104775"/>
            <a:ext cx="7878300" cy="362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br>
              <a:rPr lang="en-US" sz="1450" dirty="0">
                <a:solidFill>
                  <a:schemeClr val="accent2"/>
                </a:solidFill>
                <a:latin typeface="Overpass Light"/>
                <a:ea typeface="Overpass Light"/>
                <a:cs typeface="Overpass Light"/>
                <a:sym typeface="Overpass Light"/>
              </a:rPr>
            </a:br>
            <a:endParaRPr lang="en-US" sz="1450" dirty="0">
              <a:solidFill>
                <a:schemeClr val="accent2"/>
              </a:solidFill>
              <a:latin typeface="Overpass Light"/>
              <a:ea typeface="Overpass Light"/>
              <a:cs typeface="Overpass Light"/>
              <a:sym typeface="Overpass Light"/>
            </a:endParaRPr>
          </a:p>
          <a:p>
            <a:pPr marL="0" lvl="0" indent="0" algn="l" rtl="0">
              <a:lnSpc>
                <a:spcPct val="100000"/>
              </a:lnSpc>
              <a:spcBef>
                <a:spcPts val="1600"/>
              </a:spcBef>
              <a:spcAft>
                <a:spcPts val="0"/>
              </a:spcAft>
              <a:buClr>
                <a:schemeClr val="dk1"/>
              </a:buClr>
              <a:buSzPts val="1100"/>
              <a:buFont typeface="Arial"/>
              <a:buNone/>
            </a:pPr>
            <a:endParaRPr lang="en-US" dirty="0">
              <a:solidFill>
                <a:schemeClr val="accent2"/>
              </a:solidFill>
              <a:latin typeface="Overpass Light"/>
              <a:ea typeface="Overpass Light"/>
              <a:cs typeface="Overpass Light"/>
              <a:sym typeface="Overpass Light"/>
            </a:endParaRPr>
          </a:p>
        </p:txBody>
      </p:sp>
      <p:sp>
        <p:nvSpPr>
          <p:cNvPr id="7" name="TextBox 6">
            <a:extLst>
              <a:ext uri="{FF2B5EF4-FFF2-40B4-BE49-F238E27FC236}">
                <a16:creationId xmlns:a16="http://schemas.microsoft.com/office/drawing/2014/main" id="{56CC2B6F-1B5B-1DB2-5818-D24F42F7453A}"/>
              </a:ext>
            </a:extLst>
          </p:cNvPr>
          <p:cNvSpPr txBox="1"/>
          <p:nvPr/>
        </p:nvSpPr>
        <p:spPr>
          <a:xfrm>
            <a:off x="314635" y="1467979"/>
            <a:ext cx="3643509" cy="1015663"/>
          </a:xfrm>
          <a:prstGeom prst="rect">
            <a:avLst/>
          </a:prstGeom>
          <a:noFill/>
        </p:spPr>
        <p:txBody>
          <a:bodyPr wrap="square">
            <a:spAutoFit/>
          </a:bodyPr>
          <a:lstStyle/>
          <a:p>
            <a:pPr marL="0" lvl="0" indent="0" algn="l" rtl="0">
              <a:spcBef>
                <a:spcPts val="0"/>
              </a:spcBef>
              <a:spcAft>
                <a:spcPts val="0"/>
              </a:spcAft>
              <a:buClr>
                <a:schemeClr val="dk1"/>
              </a:buClr>
              <a:buSzPts val="4300"/>
              <a:buFont typeface="Arial"/>
              <a:buNone/>
            </a:pPr>
            <a:br>
              <a:rPr lang="en-US" dirty="0">
                <a:latin typeface="Overpass" panose="020B0604020202020204" charset="-52"/>
                <a:sym typeface="Bebas Neue"/>
              </a:rPr>
            </a:br>
            <a:r>
              <a:rPr lang="en-US" sz="1800" b="1" dirty="0">
                <a:latin typeface="Overpass" panose="020B0604020202020204" charset="-52"/>
                <a:sym typeface="Bebas Neue"/>
              </a:rPr>
              <a:t>2 forward steps:</a:t>
            </a:r>
          </a:p>
          <a:p>
            <a:pPr marL="285750" lvl="0" indent="-285750" algn="l" rtl="0">
              <a:spcBef>
                <a:spcPts val="0"/>
              </a:spcBef>
              <a:spcAft>
                <a:spcPts val="0"/>
              </a:spcAft>
              <a:buClr>
                <a:schemeClr val="dk1"/>
              </a:buClr>
              <a:buSzPct val="175000"/>
              <a:buFont typeface="Arial" panose="020B0604020202020204" pitchFamily="34" charset="0"/>
              <a:buChar char="•"/>
            </a:pPr>
            <a:r>
              <a:rPr lang="en-US" b="1" dirty="0">
                <a:latin typeface="Overpass" panose="020B0604020202020204" charset="-52"/>
                <a:sym typeface="Bebas Neue"/>
              </a:rPr>
              <a:t>One for positive data</a:t>
            </a:r>
          </a:p>
          <a:p>
            <a:pPr marL="285750" lvl="0" indent="-285750" algn="l" rtl="0">
              <a:spcBef>
                <a:spcPts val="0"/>
              </a:spcBef>
              <a:spcAft>
                <a:spcPts val="0"/>
              </a:spcAft>
              <a:buClr>
                <a:schemeClr val="dk1"/>
              </a:buClr>
              <a:buSzPct val="175000"/>
              <a:buFont typeface="Arial" panose="020B0604020202020204" pitchFamily="34" charset="0"/>
              <a:buChar char="•"/>
            </a:pPr>
            <a:r>
              <a:rPr lang="en-US" b="1" dirty="0">
                <a:latin typeface="Overpass" panose="020B0604020202020204" charset="-52"/>
                <a:sym typeface="Bebas Neue"/>
              </a:rPr>
              <a:t>One for negative data</a:t>
            </a:r>
          </a:p>
        </p:txBody>
      </p:sp>
      <p:sp>
        <p:nvSpPr>
          <p:cNvPr id="5" name="TextBox 4">
            <a:extLst>
              <a:ext uri="{FF2B5EF4-FFF2-40B4-BE49-F238E27FC236}">
                <a16:creationId xmlns:a16="http://schemas.microsoft.com/office/drawing/2014/main" id="{94BFEF85-9EE6-53F4-97B3-3102147F00A3}"/>
              </a:ext>
            </a:extLst>
          </p:cNvPr>
          <p:cNvSpPr txBox="1"/>
          <p:nvPr/>
        </p:nvSpPr>
        <p:spPr>
          <a:xfrm>
            <a:off x="4626731" y="4555672"/>
            <a:ext cx="3927863" cy="276999"/>
          </a:xfrm>
          <a:prstGeom prst="rect">
            <a:avLst/>
          </a:prstGeom>
          <a:noFill/>
        </p:spPr>
        <p:txBody>
          <a:bodyPr wrap="square">
            <a:spAutoFit/>
          </a:bodyPr>
          <a:lstStyle/>
          <a:p>
            <a:pPr marL="0" lvl="0" indent="0" algn="r" rtl="0">
              <a:spcBef>
                <a:spcPts val="0"/>
              </a:spcBef>
              <a:spcAft>
                <a:spcPts val="0"/>
              </a:spcAft>
              <a:buNone/>
            </a:pPr>
            <a:r>
              <a:rPr lang="en-US" sz="1200" dirty="0">
                <a:latin typeface="Bebas Neue"/>
                <a:ea typeface="Bebas Neue"/>
                <a:cs typeface="Bebas Neue"/>
                <a:sym typeface="Bebas Neue"/>
              </a:rPr>
              <a:t>https://arxiv.org/pdf/2212.13345.pdf</a:t>
            </a:r>
          </a:p>
        </p:txBody>
      </p:sp>
      <p:pic>
        <p:nvPicPr>
          <p:cNvPr id="3" name="Рисунок 2">
            <a:extLst>
              <a:ext uri="{FF2B5EF4-FFF2-40B4-BE49-F238E27FC236}">
                <a16:creationId xmlns:a16="http://schemas.microsoft.com/office/drawing/2014/main" id="{34141335-3B96-C154-D92C-ADDE35D91B90}"/>
              </a:ext>
            </a:extLst>
          </p:cNvPr>
          <p:cNvPicPr>
            <a:picLocks noChangeAspect="1"/>
          </p:cNvPicPr>
          <p:nvPr/>
        </p:nvPicPr>
        <p:blipFill>
          <a:blip r:embed="rId3"/>
          <a:stretch>
            <a:fillRect/>
          </a:stretch>
        </p:blipFill>
        <p:spPr>
          <a:xfrm>
            <a:off x="3503483" y="1467979"/>
            <a:ext cx="5105842" cy="1638442"/>
          </a:xfrm>
          <a:prstGeom prst="rect">
            <a:avLst/>
          </a:prstGeom>
        </p:spPr>
      </p:pic>
    </p:spTree>
    <p:extLst>
      <p:ext uri="{BB962C8B-B14F-4D97-AF65-F5344CB8AC3E}">
        <p14:creationId xmlns:p14="http://schemas.microsoft.com/office/powerpoint/2010/main" val="2765515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
          <p:cNvSpPr txBox="1">
            <a:spLocks noGrp="1"/>
          </p:cNvSpPr>
          <p:nvPr>
            <p:ph type="title"/>
          </p:nvPr>
        </p:nvSpPr>
        <p:spPr>
          <a:xfrm>
            <a:off x="266700" y="291079"/>
            <a:ext cx="4686299" cy="707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300"/>
              <a:buNone/>
            </a:pPr>
            <a:r>
              <a:rPr lang="en-US" sz="4000" dirty="0"/>
              <a:t>Algorithm overview</a:t>
            </a:r>
            <a:br>
              <a:rPr lang="en-US" sz="4000" dirty="0"/>
            </a:br>
            <a:r>
              <a:rPr lang="en-US" sz="4000" dirty="0"/>
              <a:t>[goodness]</a:t>
            </a:r>
            <a:endParaRPr sz="4000" dirty="0"/>
          </a:p>
        </p:txBody>
      </p:sp>
      <p:sp>
        <p:nvSpPr>
          <p:cNvPr id="254" name="Google Shape;254;p2"/>
          <p:cNvSpPr txBox="1">
            <a:spLocks noGrp="1"/>
          </p:cNvSpPr>
          <p:nvPr>
            <p:ph type="subTitle" idx="1"/>
          </p:nvPr>
        </p:nvSpPr>
        <p:spPr>
          <a:xfrm>
            <a:off x="621563" y="1104775"/>
            <a:ext cx="7878300" cy="362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br>
              <a:rPr lang="en-US" sz="1450" dirty="0">
                <a:solidFill>
                  <a:schemeClr val="accent2"/>
                </a:solidFill>
                <a:latin typeface="Overpass Light"/>
                <a:ea typeface="Overpass Light"/>
                <a:cs typeface="Overpass Light"/>
                <a:sym typeface="Overpass Light"/>
              </a:rPr>
            </a:br>
            <a:endParaRPr lang="en-US" sz="1450" dirty="0">
              <a:solidFill>
                <a:schemeClr val="accent2"/>
              </a:solidFill>
              <a:latin typeface="Overpass Light"/>
              <a:ea typeface="Overpass Light"/>
              <a:cs typeface="Overpass Light"/>
              <a:sym typeface="Overpass Light"/>
            </a:endParaRPr>
          </a:p>
        </p:txBody>
      </p:sp>
      <p:sp>
        <p:nvSpPr>
          <p:cNvPr id="7" name="TextBox 6">
            <a:extLst>
              <a:ext uri="{FF2B5EF4-FFF2-40B4-BE49-F238E27FC236}">
                <a16:creationId xmlns:a16="http://schemas.microsoft.com/office/drawing/2014/main" id="{56CC2B6F-1B5B-1DB2-5818-D24F42F7453A}"/>
              </a:ext>
            </a:extLst>
          </p:cNvPr>
          <p:cNvSpPr txBox="1"/>
          <p:nvPr/>
        </p:nvSpPr>
        <p:spPr>
          <a:xfrm>
            <a:off x="266700" y="1467979"/>
            <a:ext cx="3643509" cy="1015663"/>
          </a:xfrm>
          <a:prstGeom prst="rect">
            <a:avLst/>
          </a:prstGeom>
          <a:noFill/>
        </p:spPr>
        <p:txBody>
          <a:bodyPr wrap="square">
            <a:spAutoFit/>
          </a:bodyPr>
          <a:lstStyle/>
          <a:p>
            <a:pPr marL="0" lvl="0" indent="0" algn="l" rtl="0">
              <a:spcBef>
                <a:spcPts val="0"/>
              </a:spcBef>
              <a:spcAft>
                <a:spcPts val="0"/>
              </a:spcAft>
              <a:buClr>
                <a:schemeClr val="dk1"/>
              </a:buClr>
              <a:buSzPts val="4300"/>
              <a:buFont typeface="Arial"/>
              <a:buNone/>
            </a:pPr>
            <a:br>
              <a:rPr lang="en-US" dirty="0">
                <a:latin typeface="Overpass" panose="020B0604020202020204" charset="-52"/>
                <a:sym typeface="Bebas Neue"/>
              </a:rPr>
            </a:br>
            <a:r>
              <a:rPr lang="en-US" sz="1800" b="1" dirty="0">
                <a:latin typeface="Overpass" panose="020B0604020202020204" charset="-52"/>
                <a:sym typeface="Bebas Neue"/>
              </a:rPr>
              <a:t>2 forward steps:</a:t>
            </a:r>
          </a:p>
          <a:p>
            <a:pPr marL="285750" lvl="0" indent="-285750" algn="l" rtl="0">
              <a:spcBef>
                <a:spcPts val="0"/>
              </a:spcBef>
              <a:spcAft>
                <a:spcPts val="0"/>
              </a:spcAft>
              <a:buClr>
                <a:schemeClr val="dk1"/>
              </a:buClr>
              <a:buSzPct val="175000"/>
              <a:buFont typeface="Arial" panose="020B0604020202020204" pitchFamily="34" charset="0"/>
              <a:buChar char="•"/>
            </a:pPr>
            <a:r>
              <a:rPr lang="en-US" dirty="0">
                <a:latin typeface="Overpass" panose="020B0604020202020204" charset="-52"/>
                <a:sym typeface="Bebas Neue"/>
              </a:rPr>
              <a:t>Positive pass try to increase goodness</a:t>
            </a:r>
          </a:p>
          <a:p>
            <a:pPr marL="285750" lvl="0" indent="-285750" algn="l" rtl="0">
              <a:spcBef>
                <a:spcPts val="0"/>
              </a:spcBef>
              <a:spcAft>
                <a:spcPts val="0"/>
              </a:spcAft>
              <a:buClr>
                <a:schemeClr val="dk1"/>
              </a:buClr>
              <a:buSzPct val="175000"/>
              <a:buFont typeface="Arial" panose="020B0604020202020204" pitchFamily="34" charset="0"/>
              <a:buChar char="•"/>
            </a:pPr>
            <a:r>
              <a:rPr lang="en-US" dirty="0">
                <a:latin typeface="Overpass" panose="020B0604020202020204" charset="-52"/>
                <a:sym typeface="Bebas Neue"/>
              </a:rPr>
              <a:t>Negative pass try to decrease goodness</a:t>
            </a:r>
          </a:p>
        </p:txBody>
      </p:sp>
      <p:pic>
        <p:nvPicPr>
          <p:cNvPr id="8" name="Рисунок 7">
            <a:extLst>
              <a:ext uri="{FF2B5EF4-FFF2-40B4-BE49-F238E27FC236}">
                <a16:creationId xmlns:a16="http://schemas.microsoft.com/office/drawing/2014/main" id="{7CC05BBC-E28B-D3E9-A871-3111283C4141}"/>
              </a:ext>
            </a:extLst>
          </p:cNvPr>
          <p:cNvPicPr>
            <a:picLocks noChangeAspect="1"/>
          </p:cNvPicPr>
          <p:nvPr/>
        </p:nvPicPr>
        <p:blipFill>
          <a:blip r:embed="rId3"/>
          <a:stretch>
            <a:fillRect/>
          </a:stretch>
        </p:blipFill>
        <p:spPr>
          <a:xfrm>
            <a:off x="4853348" y="1822665"/>
            <a:ext cx="2449254" cy="749085"/>
          </a:xfrm>
          <a:prstGeom prst="rect">
            <a:avLst/>
          </a:prstGeom>
        </p:spPr>
      </p:pic>
      <p:sp>
        <p:nvSpPr>
          <p:cNvPr id="9" name="TextBox 8">
            <a:extLst>
              <a:ext uri="{FF2B5EF4-FFF2-40B4-BE49-F238E27FC236}">
                <a16:creationId xmlns:a16="http://schemas.microsoft.com/office/drawing/2014/main" id="{1A4A7799-7644-60BB-6B2D-3266E3423DF8}"/>
              </a:ext>
            </a:extLst>
          </p:cNvPr>
          <p:cNvSpPr txBox="1"/>
          <p:nvPr/>
        </p:nvSpPr>
        <p:spPr>
          <a:xfrm>
            <a:off x="4626731" y="2571750"/>
            <a:ext cx="3643509" cy="769441"/>
          </a:xfrm>
          <a:prstGeom prst="rect">
            <a:avLst/>
          </a:prstGeom>
          <a:noFill/>
        </p:spPr>
        <p:txBody>
          <a:bodyPr wrap="square">
            <a:spAutoFit/>
          </a:bodyPr>
          <a:lstStyle/>
          <a:p>
            <a:pPr marL="0" lvl="0" indent="0" algn="l" rtl="0">
              <a:spcBef>
                <a:spcPts val="0"/>
              </a:spcBef>
              <a:spcAft>
                <a:spcPts val="0"/>
              </a:spcAft>
              <a:buClr>
                <a:schemeClr val="dk1"/>
              </a:buClr>
              <a:buSzPts val="4300"/>
              <a:buFont typeface="Arial"/>
              <a:buNone/>
            </a:pPr>
            <a:r>
              <a:rPr lang="en-US" sz="1100" dirty="0">
                <a:latin typeface="Overpass" panose="020B0604020202020204" charset="-52"/>
                <a:sym typeface="Bebas Neue"/>
              </a:rPr>
              <a:t>One of possible goodness functions:</a:t>
            </a:r>
          </a:p>
          <a:p>
            <a:pPr marL="0" lvl="0" indent="0" algn="l" rtl="0">
              <a:spcBef>
                <a:spcPts val="0"/>
              </a:spcBef>
              <a:spcAft>
                <a:spcPts val="0"/>
              </a:spcAft>
              <a:buClr>
                <a:schemeClr val="dk1"/>
              </a:buClr>
              <a:buSzPts val="4300"/>
              <a:buFont typeface="Arial"/>
              <a:buNone/>
            </a:pPr>
            <a:r>
              <a:rPr lang="en-US" sz="1100" dirty="0">
                <a:latin typeface="Overpass" panose="020B0604020202020204" charset="-52"/>
              </a:rPr>
              <a:t>The aim of the learning is to make the goodness be well above some threshold (theta) value for real data and well below that value for negative data.</a:t>
            </a:r>
            <a:endParaRPr lang="en-US" sz="1100" dirty="0">
              <a:latin typeface="Overpass" panose="020B0604020202020204" charset="-52"/>
              <a:sym typeface="Bebas Neue"/>
            </a:endParaRPr>
          </a:p>
        </p:txBody>
      </p:sp>
    </p:spTree>
    <p:extLst>
      <p:ext uri="{BB962C8B-B14F-4D97-AF65-F5344CB8AC3E}">
        <p14:creationId xmlns:p14="http://schemas.microsoft.com/office/powerpoint/2010/main" val="3934448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
          <p:cNvSpPr txBox="1">
            <a:spLocks noGrp="1"/>
          </p:cNvSpPr>
          <p:nvPr>
            <p:ph type="title"/>
          </p:nvPr>
        </p:nvSpPr>
        <p:spPr>
          <a:xfrm>
            <a:off x="266700" y="291079"/>
            <a:ext cx="4686299" cy="707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300"/>
              <a:buNone/>
            </a:pPr>
            <a:r>
              <a:rPr lang="en-US" sz="4000" dirty="0"/>
              <a:t>Algorithm overview</a:t>
            </a:r>
            <a:br>
              <a:rPr lang="en-US" sz="4000" dirty="0"/>
            </a:br>
            <a:r>
              <a:rPr lang="en-US" sz="4000" dirty="0"/>
              <a:t>[goodness Example]</a:t>
            </a:r>
            <a:endParaRPr sz="4000" dirty="0"/>
          </a:p>
        </p:txBody>
      </p:sp>
      <p:sp>
        <p:nvSpPr>
          <p:cNvPr id="254" name="Google Shape;254;p2"/>
          <p:cNvSpPr txBox="1">
            <a:spLocks noGrp="1"/>
          </p:cNvSpPr>
          <p:nvPr>
            <p:ph type="subTitle" idx="1"/>
          </p:nvPr>
        </p:nvSpPr>
        <p:spPr>
          <a:xfrm>
            <a:off x="621563" y="1104775"/>
            <a:ext cx="7878300" cy="362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br>
              <a:rPr lang="en-US" sz="1450" dirty="0">
                <a:solidFill>
                  <a:schemeClr val="accent2"/>
                </a:solidFill>
                <a:latin typeface="Overpass Light"/>
                <a:ea typeface="Overpass Light"/>
                <a:cs typeface="Overpass Light"/>
                <a:sym typeface="Overpass Light"/>
              </a:rPr>
            </a:br>
            <a:endParaRPr lang="en-US" sz="1450" dirty="0">
              <a:solidFill>
                <a:schemeClr val="accent2"/>
              </a:solidFill>
              <a:latin typeface="Overpass Light"/>
              <a:ea typeface="Overpass Light"/>
              <a:cs typeface="Overpass Light"/>
              <a:sym typeface="Overpass Light"/>
            </a:endParaRPr>
          </a:p>
        </p:txBody>
      </p:sp>
      <p:sp>
        <p:nvSpPr>
          <p:cNvPr id="4" name="TextBox 3">
            <a:extLst>
              <a:ext uri="{FF2B5EF4-FFF2-40B4-BE49-F238E27FC236}">
                <a16:creationId xmlns:a16="http://schemas.microsoft.com/office/drawing/2014/main" id="{1CEAFBE0-1F3C-D142-C959-C980C116465B}"/>
              </a:ext>
            </a:extLst>
          </p:cNvPr>
          <p:cNvSpPr txBox="1"/>
          <p:nvPr/>
        </p:nvSpPr>
        <p:spPr>
          <a:xfrm>
            <a:off x="803909" y="1897862"/>
            <a:ext cx="1447800" cy="589714"/>
          </a:xfrm>
          <a:prstGeom prst="rect">
            <a:avLst/>
          </a:prstGeom>
          <a:noFill/>
        </p:spPr>
        <p:txBody>
          <a:bodyPr wrap="square">
            <a:spAutoFit/>
          </a:bodyPr>
          <a:lstStyle/>
          <a:p>
            <a:pPr marL="0" lvl="0" indent="0" algn="r" rtl="0">
              <a:spcBef>
                <a:spcPts val="0"/>
              </a:spcBef>
              <a:spcAft>
                <a:spcPts val="0"/>
              </a:spcAft>
              <a:buClr>
                <a:schemeClr val="dk1"/>
              </a:buClr>
              <a:buSzPts val="4300"/>
              <a:buFont typeface="Arial"/>
              <a:buNone/>
            </a:pPr>
            <a:br>
              <a:rPr lang="en-US" dirty="0">
                <a:latin typeface="Overpass" panose="020B0604020202020204" charset="-52"/>
                <a:sym typeface="Bebas Neue"/>
              </a:rPr>
            </a:br>
            <a:r>
              <a:rPr lang="en-US" sz="1800" b="1" dirty="0">
                <a:latin typeface="Overpass" panose="020B0604020202020204" charset="-52"/>
                <a:sym typeface="Bebas Neue"/>
              </a:rPr>
              <a:t>goodness =</a:t>
            </a:r>
            <a:endParaRPr lang="en-US" dirty="0">
              <a:latin typeface="Overpass" panose="020B0604020202020204" charset="-52"/>
              <a:sym typeface="Bebas Neue"/>
            </a:endParaRPr>
          </a:p>
        </p:txBody>
      </p:sp>
      <p:pic>
        <p:nvPicPr>
          <p:cNvPr id="6" name="Рисунок 5">
            <a:extLst>
              <a:ext uri="{FF2B5EF4-FFF2-40B4-BE49-F238E27FC236}">
                <a16:creationId xmlns:a16="http://schemas.microsoft.com/office/drawing/2014/main" id="{E68779C9-163B-EAD4-3EE0-D41328691F01}"/>
              </a:ext>
            </a:extLst>
          </p:cNvPr>
          <p:cNvPicPr>
            <a:picLocks noChangeAspect="1"/>
          </p:cNvPicPr>
          <p:nvPr/>
        </p:nvPicPr>
        <p:blipFill>
          <a:blip r:embed="rId3"/>
          <a:stretch>
            <a:fillRect/>
          </a:stretch>
        </p:blipFill>
        <p:spPr>
          <a:xfrm>
            <a:off x="2251709" y="1965859"/>
            <a:ext cx="5646909" cy="2324301"/>
          </a:xfrm>
          <a:prstGeom prst="rect">
            <a:avLst/>
          </a:prstGeom>
        </p:spPr>
      </p:pic>
    </p:spTree>
    <p:extLst>
      <p:ext uri="{BB962C8B-B14F-4D97-AF65-F5344CB8AC3E}">
        <p14:creationId xmlns:p14="http://schemas.microsoft.com/office/powerpoint/2010/main" val="2284004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
          <p:cNvSpPr txBox="1">
            <a:spLocks noGrp="1"/>
          </p:cNvSpPr>
          <p:nvPr>
            <p:ph type="title"/>
          </p:nvPr>
        </p:nvSpPr>
        <p:spPr>
          <a:xfrm>
            <a:off x="266700" y="291079"/>
            <a:ext cx="4686299" cy="707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300"/>
              <a:buNone/>
            </a:pPr>
            <a:r>
              <a:rPr lang="en-US" sz="4000" dirty="0"/>
              <a:t>Algorithm overview</a:t>
            </a:r>
            <a:br>
              <a:rPr lang="en-US" sz="4000" dirty="0"/>
            </a:br>
            <a:r>
              <a:rPr lang="en-US" sz="4000" dirty="0"/>
              <a:t>[goodness Example]</a:t>
            </a:r>
            <a:endParaRPr sz="4000" dirty="0"/>
          </a:p>
        </p:txBody>
      </p:sp>
      <p:sp>
        <p:nvSpPr>
          <p:cNvPr id="254" name="Google Shape;254;p2"/>
          <p:cNvSpPr txBox="1">
            <a:spLocks noGrp="1"/>
          </p:cNvSpPr>
          <p:nvPr>
            <p:ph type="subTitle" idx="1"/>
          </p:nvPr>
        </p:nvSpPr>
        <p:spPr>
          <a:xfrm>
            <a:off x="621563" y="1104775"/>
            <a:ext cx="7878300" cy="362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br>
              <a:rPr lang="en-US" sz="1450" dirty="0">
                <a:solidFill>
                  <a:schemeClr val="accent2"/>
                </a:solidFill>
                <a:latin typeface="Overpass Light"/>
                <a:ea typeface="Overpass Light"/>
                <a:cs typeface="Overpass Light"/>
                <a:sym typeface="Overpass Light"/>
              </a:rPr>
            </a:br>
            <a:endParaRPr lang="en-US" sz="1450" dirty="0">
              <a:solidFill>
                <a:schemeClr val="accent2"/>
              </a:solidFill>
              <a:latin typeface="Overpass Light"/>
              <a:ea typeface="Overpass Light"/>
              <a:cs typeface="Overpass Light"/>
              <a:sym typeface="Overpass Light"/>
            </a:endParaRPr>
          </a:p>
        </p:txBody>
      </p:sp>
      <p:pic>
        <p:nvPicPr>
          <p:cNvPr id="9" name="Рисунок 8">
            <a:extLst>
              <a:ext uri="{FF2B5EF4-FFF2-40B4-BE49-F238E27FC236}">
                <a16:creationId xmlns:a16="http://schemas.microsoft.com/office/drawing/2014/main" id="{42C4B88E-708C-B4DD-C3EA-FA9C6E168CC9}"/>
              </a:ext>
            </a:extLst>
          </p:cNvPr>
          <p:cNvPicPr>
            <a:picLocks noChangeAspect="1"/>
          </p:cNvPicPr>
          <p:nvPr/>
        </p:nvPicPr>
        <p:blipFill>
          <a:blip r:embed="rId3"/>
          <a:stretch>
            <a:fillRect/>
          </a:stretch>
        </p:blipFill>
        <p:spPr>
          <a:xfrm>
            <a:off x="2871407" y="1563476"/>
            <a:ext cx="5995264" cy="3179400"/>
          </a:xfrm>
          <a:prstGeom prst="rect">
            <a:avLst/>
          </a:prstGeom>
        </p:spPr>
      </p:pic>
      <p:sp>
        <p:nvSpPr>
          <p:cNvPr id="4" name="TextBox 3">
            <a:extLst>
              <a:ext uri="{FF2B5EF4-FFF2-40B4-BE49-F238E27FC236}">
                <a16:creationId xmlns:a16="http://schemas.microsoft.com/office/drawing/2014/main" id="{1CEAFBE0-1F3C-D142-C959-C980C116465B}"/>
              </a:ext>
            </a:extLst>
          </p:cNvPr>
          <p:cNvSpPr txBox="1"/>
          <p:nvPr/>
        </p:nvSpPr>
        <p:spPr>
          <a:xfrm>
            <a:off x="3112913" y="3153176"/>
            <a:ext cx="1447800" cy="589714"/>
          </a:xfrm>
          <a:prstGeom prst="rect">
            <a:avLst/>
          </a:prstGeom>
          <a:noFill/>
        </p:spPr>
        <p:txBody>
          <a:bodyPr wrap="square">
            <a:spAutoFit/>
          </a:bodyPr>
          <a:lstStyle/>
          <a:p>
            <a:pPr marL="0" lvl="0" indent="0" algn="r" rtl="0">
              <a:spcBef>
                <a:spcPts val="0"/>
              </a:spcBef>
              <a:spcAft>
                <a:spcPts val="0"/>
              </a:spcAft>
              <a:buClr>
                <a:schemeClr val="dk1"/>
              </a:buClr>
              <a:buSzPts val="4300"/>
              <a:buFont typeface="Arial"/>
              <a:buNone/>
            </a:pPr>
            <a:br>
              <a:rPr lang="en-US" dirty="0">
                <a:latin typeface="Overpass" panose="020B0604020202020204" charset="-52"/>
                <a:sym typeface="Bebas Neue"/>
              </a:rPr>
            </a:br>
            <a:r>
              <a:rPr lang="en-US" sz="1800" b="1" dirty="0">
                <a:latin typeface="Overpass" panose="020B0604020202020204" charset="-52"/>
                <a:sym typeface="Bebas Neue"/>
              </a:rPr>
              <a:t>goodness =</a:t>
            </a:r>
            <a:endParaRPr lang="en-US" dirty="0">
              <a:latin typeface="Overpass" panose="020B0604020202020204" charset="-52"/>
              <a:sym typeface="Bebas Neue"/>
            </a:endParaRPr>
          </a:p>
        </p:txBody>
      </p:sp>
      <p:sp>
        <p:nvSpPr>
          <p:cNvPr id="10" name="TextBox 9">
            <a:extLst>
              <a:ext uri="{FF2B5EF4-FFF2-40B4-BE49-F238E27FC236}">
                <a16:creationId xmlns:a16="http://schemas.microsoft.com/office/drawing/2014/main" id="{1EF070CD-8117-DF11-4965-37F32EE2B93E}"/>
              </a:ext>
            </a:extLst>
          </p:cNvPr>
          <p:cNvSpPr txBox="1"/>
          <p:nvPr/>
        </p:nvSpPr>
        <p:spPr>
          <a:xfrm>
            <a:off x="453637" y="1956197"/>
            <a:ext cx="1447800" cy="1231106"/>
          </a:xfrm>
          <a:prstGeom prst="rect">
            <a:avLst/>
          </a:prstGeom>
          <a:noFill/>
        </p:spPr>
        <p:txBody>
          <a:bodyPr wrap="square">
            <a:spAutoFit/>
          </a:bodyPr>
          <a:lstStyle/>
          <a:p>
            <a:pPr marL="0" lvl="0" indent="0" rtl="0">
              <a:spcBef>
                <a:spcPts val="0"/>
              </a:spcBef>
              <a:spcAft>
                <a:spcPts val="0"/>
              </a:spcAft>
              <a:buClr>
                <a:schemeClr val="dk1"/>
              </a:buClr>
              <a:buSzPts val="4300"/>
              <a:buFont typeface="Arial"/>
              <a:buNone/>
            </a:pPr>
            <a:br>
              <a:rPr lang="en-US" dirty="0">
                <a:latin typeface="Overpass" panose="020B0604020202020204" charset="-52"/>
                <a:sym typeface="Bebas Neue"/>
              </a:rPr>
            </a:br>
            <a:r>
              <a:rPr lang="en-US" sz="1800" b="1" dirty="0">
                <a:solidFill>
                  <a:srgbClr val="FF0000"/>
                </a:solidFill>
                <a:latin typeface="Overpass" panose="020B0604020202020204" charset="-52"/>
                <a:sym typeface="Bebas Neue"/>
              </a:rPr>
              <a:t>Problem! </a:t>
            </a:r>
          </a:p>
          <a:p>
            <a:pPr marL="0" lvl="0" indent="0" rtl="0">
              <a:spcBef>
                <a:spcPts val="0"/>
              </a:spcBef>
              <a:spcAft>
                <a:spcPts val="0"/>
              </a:spcAft>
              <a:buClr>
                <a:schemeClr val="dk1"/>
              </a:buClr>
              <a:buSzPts val="4300"/>
              <a:buFont typeface="Arial"/>
              <a:buNone/>
            </a:pPr>
            <a:r>
              <a:rPr lang="en-US" dirty="0">
                <a:solidFill>
                  <a:srgbClr val="FF0000"/>
                </a:solidFill>
                <a:latin typeface="Overpass" panose="020B0604020202020204" charset="-52"/>
                <a:sym typeface="Bebas Neue"/>
              </a:rPr>
              <a:t>Next layer already knows that is positive!</a:t>
            </a:r>
          </a:p>
        </p:txBody>
      </p:sp>
      <p:cxnSp>
        <p:nvCxnSpPr>
          <p:cNvPr id="3" name="Прямая со стрелкой 2">
            <a:extLst>
              <a:ext uri="{FF2B5EF4-FFF2-40B4-BE49-F238E27FC236}">
                <a16:creationId xmlns:a16="http://schemas.microsoft.com/office/drawing/2014/main" id="{AEA587F2-4C7A-DA9A-D6C6-C0CCBE238756}"/>
              </a:ext>
            </a:extLst>
          </p:cNvPr>
          <p:cNvCxnSpPr>
            <a:cxnSpLocks/>
          </p:cNvCxnSpPr>
          <p:nvPr/>
        </p:nvCxnSpPr>
        <p:spPr>
          <a:xfrm>
            <a:off x="1577340" y="2369820"/>
            <a:ext cx="4297680" cy="18516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88037"/>
      </p:ext>
    </p:extLst>
  </p:cSld>
  <p:clrMapOvr>
    <a:masterClrMapping/>
  </p:clrMapOvr>
</p:sld>
</file>

<file path=ppt/theme/theme1.xml><?xml version="1.0" encoding="utf-8"?>
<a:theme xmlns:a="http://schemas.openxmlformats.org/drawingml/2006/main" name="Minimal Marketing by Slidesgo">
  <a:themeElements>
    <a:clrScheme name="Simple Light">
      <a:dk1>
        <a:srgbClr val="000000"/>
      </a:dk1>
      <a:lt1>
        <a:srgbClr val="FFFFFF"/>
      </a:lt1>
      <a:dk2>
        <a:srgbClr val="FFFFFF"/>
      </a:dk2>
      <a:lt2>
        <a:srgbClr val="FFFFFF"/>
      </a:lt2>
      <a:accent1>
        <a:srgbClr val="000000"/>
      </a:accent1>
      <a:accent2>
        <a:srgbClr val="000000"/>
      </a:accent2>
      <a:accent3>
        <a:srgbClr val="FFFFFF"/>
      </a:accent3>
      <a:accent4>
        <a:srgbClr val="000000"/>
      </a:accent4>
      <a:accent5>
        <a:srgbClr val="FFFFFF"/>
      </a:accent5>
      <a:accent6>
        <a:srgbClr val="21212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183</TotalTime>
  <Words>535</Words>
  <Application>Microsoft Office PowerPoint</Application>
  <PresentationFormat>Экран (16:9)</PresentationFormat>
  <Paragraphs>75</Paragraphs>
  <Slides>15</Slides>
  <Notes>15</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15</vt:i4>
      </vt:variant>
    </vt:vector>
  </HeadingPairs>
  <TitlesOfParts>
    <vt:vector size="23" baseType="lpstr">
      <vt:lpstr>Arial</vt:lpstr>
      <vt:lpstr>Overpass Light</vt:lpstr>
      <vt:lpstr>Overpass ExtraLight</vt:lpstr>
      <vt:lpstr>Overpass</vt:lpstr>
      <vt:lpstr>Fira Sans Extra Condensed Medium</vt:lpstr>
      <vt:lpstr>Bebas Neue</vt:lpstr>
      <vt:lpstr>Roboto Slab Light</vt:lpstr>
      <vt:lpstr>Minimal Marketing by Slidesgo</vt:lpstr>
      <vt:lpstr> The Forward-forward Algorithm</vt:lpstr>
      <vt:lpstr>Intro</vt:lpstr>
      <vt:lpstr>Backpropagation and chain rule</vt:lpstr>
      <vt:lpstr>Презентация PowerPoint</vt:lpstr>
      <vt:lpstr>Forward-forward</vt:lpstr>
      <vt:lpstr>Algorithm overview</vt:lpstr>
      <vt:lpstr>Algorithm overview [goodness]</vt:lpstr>
      <vt:lpstr>Algorithm overview [goodness Example]</vt:lpstr>
      <vt:lpstr>Algorithm overview [goodness Example]</vt:lpstr>
      <vt:lpstr>Algorithm overview [goodness Example]</vt:lpstr>
      <vt:lpstr>Algorithm overview</vt:lpstr>
      <vt:lpstr>Algorithm overview</vt:lpstr>
      <vt:lpstr>REsults</vt:lpstr>
      <vt:lpstr>Презентация PowerPoint</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The Role of Culture in Women’s Empowerment</dc:title>
  <cp:lastModifiedBy>Hakob Petrosyan</cp:lastModifiedBy>
  <cp:revision>4</cp:revision>
  <dcterms:modified xsi:type="dcterms:W3CDTF">2023-04-06T11:22:10Z</dcterms:modified>
</cp:coreProperties>
</file>